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4" r:id="rId8"/>
    <p:sldId id="261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D2002-064C-456A-AFEA-83127EBB1968}" v="327" dt="2023-02-14T08:43:36.250"/>
    <p1510:client id="{271429B0-C5B7-450B-A843-75D6EB6FBA14}" v="41" dt="2023-02-21T07:43:01.090"/>
    <p1510:client id="{2F6CA3A4-0235-429C-8278-96E287014A34}" v="209" dt="2023-02-17T09:33:15.251"/>
    <p1510:client id="{369D36C5-6E11-4F0C-A3D9-129A897C1293}" v="314" dt="2023-02-13T16:51:48.315"/>
    <p1510:client id="{A7350D3B-0D94-4E74-89C0-D8ACB2858A59}" v="63" dt="2023-02-14T08:00:22.707"/>
    <p1510:client id="{BE94434C-8AA0-412E-A705-760DCBFF2BF8}" v="115" dt="2023-02-14T07:48:43.080"/>
    <p1510:client id="{D8306012-6005-492D-ACDE-B786C09BB6F2}" v="78" dt="2023-02-21T07:49:20.378"/>
    <p1510:client id="{F9A41519-EE7A-4C62-A1E2-F147601B6CF3}" v="55" dt="2023-02-21T07:36:52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dégfelhasználó" providerId="Windows Live" clId="Web-{2F6CA3A4-0235-429C-8278-96E287014A34}"/>
    <pc:docChg chg="addSld modSld sldOrd">
      <pc:chgData name="Vendégfelhasználó" userId="" providerId="Windows Live" clId="Web-{2F6CA3A4-0235-429C-8278-96E287014A34}" dt="2023-02-17T09:33:15.251" v="235" actId="1076"/>
      <pc:docMkLst>
        <pc:docMk/>
      </pc:docMkLst>
      <pc:sldChg chg="addSp delSp modSp">
        <pc:chgData name="Vendégfelhasználó" userId="" providerId="Windows Live" clId="Web-{2F6CA3A4-0235-429C-8278-96E287014A34}" dt="2023-02-17T09:33:15.251" v="235" actId="1076"/>
        <pc:sldMkLst>
          <pc:docMk/>
          <pc:sldMk cId="2826918656" sldId="259"/>
        </pc:sldMkLst>
        <pc:spChg chg="mod ord">
          <ac:chgData name="Vendégfelhasználó" userId="" providerId="Windows Live" clId="Web-{2F6CA3A4-0235-429C-8278-96E287014A34}" dt="2023-02-17T09:33:00.453" v="229"/>
          <ac:spMkLst>
            <pc:docMk/>
            <pc:sldMk cId="2826918656" sldId="259"/>
            <ac:spMk id="2" creationId="{3B8D0D17-3AC2-2328-5446-6A417875147A}"/>
          </ac:spMkLst>
        </pc:spChg>
        <pc:spChg chg="add del mod">
          <ac:chgData name="Vendégfelhasználó" userId="" providerId="Windows Live" clId="Web-{2F6CA3A4-0235-429C-8278-96E287014A34}" dt="2023-02-17T09:32:07.011" v="214"/>
          <ac:spMkLst>
            <pc:docMk/>
            <pc:sldMk cId="2826918656" sldId="259"/>
            <ac:spMk id="5" creationId="{DA78A730-0E74-1DC9-6C09-FA77650D47BC}"/>
          </ac:spMkLst>
        </pc:spChg>
        <pc:spChg chg="del">
          <ac:chgData name="Vendégfelhasználó" userId="" providerId="Windows Live" clId="Web-{2F6CA3A4-0235-429C-8278-96E287014A34}" dt="2023-02-17T09:31:03.475" v="205"/>
          <ac:spMkLst>
            <pc:docMk/>
            <pc:sldMk cId="2826918656" sldId="259"/>
            <ac:spMk id="6" creationId="{D65AEACB-5E90-7C5C-CC0E-EB0DC9A99088}"/>
          </ac:spMkLst>
        </pc:spChg>
        <pc:spChg chg="add del">
          <ac:chgData name="Vendégfelhasználó" userId="" providerId="Windows Live" clId="Web-{2F6CA3A4-0235-429C-8278-96E287014A34}" dt="2023-02-17T09:33:00.453" v="229"/>
          <ac:spMkLst>
            <pc:docMk/>
            <pc:sldMk cId="2826918656" sldId="259"/>
            <ac:spMk id="91" creationId="{99ED5833-B85B-4103-8A3B-CAB0308E6C15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95" creationId="{B8A7A8E6-265F-668E-EAA3-3D0731BACB33}"/>
          </ac:spMkLst>
        </pc:spChg>
        <pc:spChg chg="add del">
          <ac:chgData name="Vendégfelhasználó" userId="" providerId="Windows Live" clId="Web-{2F6CA3A4-0235-429C-8278-96E287014A34}" dt="2023-02-17T09:32:50.921" v="220"/>
          <ac:spMkLst>
            <pc:docMk/>
            <pc:sldMk cId="2826918656" sldId="259"/>
            <ac:spMk id="96" creationId="{96918796-2918-40D6-BE3A-4600C47FCD42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98" creationId="{5AAE9118-0436-4488-AC4A-C14DF6A7B6B1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100" creationId="{1B10F861-B8F1-49C7-BD58-EAB20CEE7F93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102" creationId="{61F6E425-22AB-4DA2-8FAC-58ADB58EF6C3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4" creationId="{5E791F2F-79DB-4CC0-9FA1-001E3E91E8B7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5" creationId="{385E1BDC-A9B0-4A87-82E3-F3187F69A802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6" creationId="{0990C621-3B8B-4820-8328-D47EF7CE823C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7" creationId="{C1A2385B-1D2A-4E17-84FA-6CB7F0AAE473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8" creationId="{0C5FAF45-1942-6D88-8320-48674CE03501}"/>
          </ac:spMkLst>
        </pc:spChg>
        <pc:spChg chg="add del">
          <ac:chgData name="Vendégfelhasználó" userId="" providerId="Windows Live" clId="Web-{2F6CA3A4-0235-429C-8278-96E287014A34}" dt="2023-02-17T09:32:59.890" v="226"/>
          <ac:spMkLst>
            <pc:docMk/>
            <pc:sldMk cId="2826918656" sldId="259"/>
            <ac:spMk id="110" creationId="{04695F26-39DB-450E-B464-9C76CD233B36}"/>
          </ac:spMkLst>
        </pc:spChg>
        <pc:spChg chg="add del">
          <ac:chgData name="Vendégfelhasználó" userId="" providerId="Windows Live" clId="Web-{2F6CA3A4-0235-429C-8278-96E287014A34}" dt="2023-02-17T09:32:59.890" v="226"/>
          <ac:spMkLst>
            <pc:docMk/>
            <pc:sldMk cId="2826918656" sldId="259"/>
            <ac:spMk id="111" creationId="{2F42E55F-A297-474F-AF2D-6D3A15822BCA}"/>
          </ac:spMkLst>
        </pc:spChg>
        <pc:spChg chg="add del">
          <ac:chgData name="Vendégfelhasználó" userId="" providerId="Windows Live" clId="Web-{2F6CA3A4-0235-429C-8278-96E287014A34}" dt="2023-02-17T09:32:59.890" v="226"/>
          <ac:spMkLst>
            <pc:docMk/>
            <pc:sldMk cId="2826918656" sldId="259"/>
            <ac:spMk id="116" creationId="{B8399367-8B6A-26E4-9FA0-90F8595B7666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18" creationId="{385E1BDC-A9B0-4A87-82E3-F3187F69A802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19" creationId="{0990C621-3B8B-4820-8328-D47EF7CE823C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20" creationId="{C1A2385B-1D2A-4E17-84FA-6CB7F0AAE473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21" creationId="{5E791F2F-79DB-4CC0-9FA1-001E3E91E8B7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22" creationId="{0C5FAF45-1942-6D88-8320-48674CE03501}"/>
          </ac:spMkLst>
        </pc:spChg>
        <pc:spChg chg="add">
          <ac:chgData name="Vendégfelhasználó" userId="" providerId="Windows Live" clId="Web-{2F6CA3A4-0235-429C-8278-96E287014A34}" dt="2023-02-17T09:33:00.453" v="229"/>
          <ac:spMkLst>
            <pc:docMk/>
            <pc:sldMk cId="2826918656" sldId="259"/>
            <ac:spMk id="124" creationId="{823AC064-BC96-4F32-8AE1-B2FD38754823}"/>
          </ac:spMkLst>
        </pc:spChg>
        <pc:grpChg chg="add del">
          <ac:chgData name="Vendégfelhasználó" userId="" providerId="Windows Live" clId="Web-{2F6CA3A4-0235-429C-8278-96E287014A34}" dt="2023-02-17T09:32:59.890" v="226"/>
          <ac:grpSpMkLst>
            <pc:docMk/>
            <pc:sldMk cId="2826918656" sldId="259"/>
            <ac:grpSpMk id="112" creationId="{972070F7-E065-4D60-8938-9FB8CDB8ACB0}"/>
          </ac:grpSpMkLst>
        </pc:grpChg>
        <pc:picChg chg="add del mod ord">
          <ac:chgData name="Vendégfelhasználó" userId="" providerId="Windows Live" clId="Web-{2F6CA3A4-0235-429C-8278-96E287014A34}" dt="2023-02-17T09:31:19.851" v="213"/>
          <ac:picMkLst>
            <pc:docMk/>
            <pc:sldMk cId="2826918656" sldId="259"/>
            <ac:picMk id="3" creationId="{2C1EEB70-1C6E-6BB6-5006-01E8C73F7B5E}"/>
          </ac:picMkLst>
        </pc:picChg>
        <pc:picChg chg="add mod ord">
          <ac:chgData name="Vendégfelhasználó" userId="" providerId="Windows Live" clId="Web-{2F6CA3A4-0235-429C-8278-96E287014A34}" dt="2023-02-17T09:33:12.766" v="234" actId="1076"/>
          <ac:picMkLst>
            <pc:docMk/>
            <pc:sldMk cId="2826918656" sldId="259"/>
            <ac:picMk id="7" creationId="{403FC50D-55D0-3860-F4C4-BE8AC650C68A}"/>
          </ac:picMkLst>
        </pc:picChg>
        <pc:picChg chg="add mod">
          <ac:chgData name="Vendégfelhasználó" userId="" providerId="Windows Live" clId="Web-{2F6CA3A4-0235-429C-8278-96E287014A34}" dt="2023-02-17T09:33:15.251" v="235" actId="1076"/>
          <ac:picMkLst>
            <pc:docMk/>
            <pc:sldMk cId="2826918656" sldId="259"/>
            <ac:picMk id="8" creationId="{B7D12808-0B53-6C59-3A0A-5A8F49C95634}"/>
          </ac:picMkLst>
        </pc:picChg>
        <pc:cxnChg chg="add">
          <ac:chgData name="Vendégfelhasználó" userId="" providerId="Windows Live" clId="Web-{2F6CA3A4-0235-429C-8278-96E287014A34}" dt="2023-02-17T09:33:00.453" v="229"/>
          <ac:cxnSpMkLst>
            <pc:docMk/>
            <pc:sldMk cId="2826918656" sldId="259"/>
            <ac:cxnSpMk id="125" creationId="{7E7C77BC-7138-40B1-A15B-20F57A494629}"/>
          </ac:cxnSpMkLst>
        </pc:cxnChg>
        <pc:cxnChg chg="add">
          <ac:chgData name="Vendégfelhasználó" userId="" providerId="Windows Live" clId="Web-{2F6CA3A4-0235-429C-8278-96E287014A34}" dt="2023-02-17T09:33:00.453" v="229"/>
          <ac:cxnSpMkLst>
            <pc:docMk/>
            <pc:sldMk cId="2826918656" sldId="259"/>
            <ac:cxnSpMk id="126" creationId="{DB146403-F3D6-484B-B2ED-97F9565D0370}"/>
          </ac:cxnSpMkLst>
        </pc:cxnChg>
      </pc:sldChg>
      <pc:sldChg chg="delSp modSp">
        <pc:chgData name="Vendégfelhasználó" userId="" providerId="Windows Live" clId="Web-{2F6CA3A4-0235-429C-8278-96E287014A34}" dt="2023-02-17T09:27:16.192" v="196" actId="20577"/>
        <pc:sldMkLst>
          <pc:docMk/>
          <pc:sldMk cId="4151321435" sldId="262"/>
        </pc:sldMkLst>
        <pc:spChg chg="mod">
          <ac:chgData name="Vendégfelhasználó" userId="" providerId="Windows Live" clId="Web-{2F6CA3A4-0235-429C-8278-96E287014A34}" dt="2023-02-17T09:27:16.192" v="196" actId="20577"/>
          <ac:spMkLst>
            <pc:docMk/>
            <pc:sldMk cId="4151321435" sldId="262"/>
            <ac:spMk id="3" creationId="{3336B6DE-AF98-A589-5F9D-5DD6C473A5F4}"/>
          </ac:spMkLst>
        </pc:spChg>
        <pc:picChg chg="del">
          <ac:chgData name="Vendégfelhasználó" userId="" providerId="Windows Live" clId="Web-{2F6CA3A4-0235-429C-8278-96E287014A34}" dt="2023-02-17T09:02:56.269" v="0"/>
          <ac:picMkLst>
            <pc:docMk/>
            <pc:sldMk cId="4151321435" sldId="262"/>
            <ac:picMk id="7" creationId="{B1C33844-45F1-2120-B9B0-33906C29E2F8}"/>
          </ac:picMkLst>
        </pc:picChg>
        <pc:picChg chg="mod">
          <ac:chgData name="Vendégfelhasználó" userId="" providerId="Windows Live" clId="Web-{2F6CA3A4-0235-429C-8278-96E287014A34}" dt="2023-02-17T09:03:54.852" v="8" actId="1076"/>
          <ac:picMkLst>
            <pc:docMk/>
            <pc:sldMk cId="4151321435" sldId="262"/>
            <ac:picMk id="11" creationId="{2CAF34DB-BF4C-9589-1DD8-B16FD0B2D840}"/>
          </ac:picMkLst>
        </pc:picChg>
      </pc:sldChg>
      <pc:sldChg chg="modSp">
        <pc:chgData name="Vendégfelhasználó" userId="" providerId="Windows Live" clId="Web-{2F6CA3A4-0235-429C-8278-96E287014A34}" dt="2023-02-17T09:25:25.606" v="186" actId="20577"/>
        <pc:sldMkLst>
          <pc:docMk/>
          <pc:sldMk cId="2622652671" sldId="264"/>
        </pc:sldMkLst>
        <pc:spChg chg="mod">
          <ac:chgData name="Vendégfelhasználó" userId="" providerId="Windows Live" clId="Web-{2F6CA3A4-0235-429C-8278-96E287014A34}" dt="2023-02-17T09:25:25.606" v="186" actId="20577"/>
          <ac:spMkLst>
            <pc:docMk/>
            <pc:sldMk cId="2622652671" sldId="264"/>
            <ac:spMk id="3" creationId="{8DE4C4F3-FCCA-A32D-E410-9981C4D6FDFB}"/>
          </ac:spMkLst>
        </pc:spChg>
      </pc:sldChg>
      <pc:sldChg chg="addSp delSp modSp new mod ord setBg setClrOvrMap">
        <pc:chgData name="Vendégfelhasználó" userId="" providerId="Windows Live" clId="Web-{2F6CA3A4-0235-429C-8278-96E287014A34}" dt="2023-02-17T09:27:43.866" v="204" actId="20577"/>
        <pc:sldMkLst>
          <pc:docMk/>
          <pc:sldMk cId="1522304386" sldId="265"/>
        </pc:sldMkLst>
        <pc:spChg chg="del">
          <ac:chgData name="Vendégfelhasználó" userId="" providerId="Windows Live" clId="Web-{2F6CA3A4-0235-429C-8278-96E287014A34}" dt="2023-02-17T09:03:49.226" v="7"/>
          <ac:spMkLst>
            <pc:docMk/>
            <pc:sldMk cId="1522304386" sldId="265"/>
            <ac:spMk id="2" creationId="{04CE7EA3-DDA9-1A4D-E5C9-3D933F38CABC}"/>
          </ac:spMkLst>
        </pc:spChg>
        <pc:spChg chg="del">
          <ac:chgData name="Vendégfelhasználó" userId="" providerId="Windows Live" clId="Web-{2F6CA3A4-0235-429C-8278-96E287014A34}" dt="2023-02-17T09:16:03.094" v="33"/>
          <ac:spMkLst>
            <pc:docMk/>
            <pc:sldMk cId="1522304386" sldId="265"/>
            <ac:spMk id="3" creationId="{A99BE74D-4895-E6AD-D231-6C1EB20A44AE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8" creationId="{FE6CBA49-3EC2-6688-05C6-2BD52B0BA4E7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1" creationId="{9AA72BD9-2C5A-4EDC-931F-5AA08EACA0F3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3" creationId="{DD3981AC-7B61-4947-BCF3-F7AA7FA385B9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5" creationId="{55D4142C-5077-457F-A6AD-3FECFDB39685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7" creationId="{7A5F0580-5EE9-419F-96EE-B6529EF6E7D0}"/>
          </ac:spMkLst>
        </pc:spChg>
        <pc:spChg chg="add del">
          <ac:chgData name="Vendégfelhasználó" userId="" providerId="Windows Live" clId="Web-{2F6CA3A4-0235-429C-8278-96E287014A34}" dt="2023-02-17T09:16:26.252" v="41"/>
          <ac:spMkLst>
            <pc:docMk/>
            <pc:sldMk cId="1522304386" sldId="265"/>
            <ac:spMk id="19" creationId="{04812C46-200A-4DEB-A05E-3ED6C68C2387}"/>
          </ac:spMkLst>
        </pc:spChg>
        <pc:spChg chg="add del">
          <ac:chgData name="Vendégfelhasználó" userId="" providerId="Windows Live" clId="Web-{2F6CA3A4-0235-429C-8278-96E287014A34}" dt="2023-02-17T09:16:26.252" v="41"/>
          <ac:spMkLst>
            <pc:docMk/>
            <pc:sldMk cId="1522304386" sldId="265"/>
            <ac:spMk id="20" creationId="{D1EA859B-E555-4109-94F3-6700E046E008}"/>
          </ac:spMkLst>
        </pc:spChg>
        <pc:spChg chg="add del">
          <ac:chgData name="Vendégfelhasználó" userId="" providerId="Windows Live" clId="Web-{2F6CA3A4-0235-429C-8278-96E287014A34}" dt="2023-02-17T09:16:26.252" v="41"/>
          <ac:spMkLst>
            <pc:docMk/>
            <pc:sldMk cId="1522304386" sldId="265"/>
            <ac:spMk id="21" creationId="{5976F49A-76BA-5606-0494-50D38BD54B6D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3" creationId="{8FC9BE17-9A7B-462D-AE50-3D8777387304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4" creationId="{3EBE8569-6AEC-4B8C-8D53-2DE337CDBA65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5" creationId="{55D4142C-5077-457F-A6AD-3FECFDB39685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6" creationId="{7A5F0580-5EE9-419F-96EE-B6529EF6E7D0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7" creationId="{98C07C59-C72F-FAC5-126F-0B4895A43FD6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29" creationId="{3AFE8227-C443-417B-BA91-520EB1EF4559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30" creationId="{C42EE34C-E435-DF72-E8F1-38C3A944249E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31" creationId="{907741FC-B544-4A6E-B831-6789D042333D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32" creationId="{3F0BE7ED-7814-4273-B18A-F26CC0380380}"/>
          </ac:spMkLst>
        </pc:spChg>
        <pc:spChg chg="add del">
          <ac:chgData name="Vendégfelhasználó" userId="" providerId="Windows Live" clId="Web-{2F6CA3A4-0235-429C-8278-96E287014A34}" dt="2023-02-17T09:16:34.018" v="47"/>
          <ac:spMkLst>
            <pc:docMk/>
            <pc:sldMk cId="1522304386" sldId="265"/>
            <ac:spMk id="34" creationId="{04812C46-200A-4DEB-A05E-3ED6C68C2387}"/>
          </ac:spMkLst>
        </pc:spChg>
        <pc:spChg chg="add del">
          <ac:chgData name="Vendégfelhasználó" userId="" providerId="Windows Live" clId="Web-{2F6CA3A4-0235-429C-8278-96E287014A34}" dt="2023-02-17T09:16:34.018" v="47"/>
          <ac:spMkLst>
            <pc:docMk/>
            <pc:sldMk cId="1522304386" sldId="265"/>
            <ac:spMk id="35" creationId="{BC4FD0AD-9506-F23E-CB60-2E78EDB6A4B2}"/>
          </ac:spMkLst>
        </pc:spChg>
        <pc:spChg chg="add del">
          <ac:chgData name="Vendégfelhasználó" userId="" providerId="Windows Live" clId="Web-{2F6CA3A4-0235-429C-8278-96E287014A34}" dt="2023-02-17T09:16:39.253" v="49"/>
          <ac:spMkLst>
            <pc:docMk/>
            <pc:sldMk cId="1522304386" sldId="265"/>
            <ac:spMk id="37" creationId="{9F701746-0657-4467-BBD3-24051A715C25}"/>
          </ac:spMkLst>
        </pc:spChg>
        <pc:spChg chg="add del">
          <ac:chgData name="Vendégfelhasználó" userId="" providerId="Windows Live" clId="Web-{2F6CA3A4-0235-429C-8278-96E287014A34}" dt="2023-02-17T09:16:39.253" v="49"/>
          <ac:spMkLst>
            <pc:docMk/>
            <pc:sldMk cId="1522304386" sldId="265"/>
            <ac:spMk id="38" creationId="{117BEB00-3E3D-4F08-AF56-DB0D22FB5F64}"/>
          </ac:spMkLst>
        </pc:spChg>
        <pc:spChg chg="add del">
          <ac:chgData name="Vendégfelhasználó" userId="" providerId="Windows Live" clId="Web-{2F6CA3A4-0235-429C-8278-96E287014A34}" dt="2023-02-17T09:16:39.253" v="49"/>
          <ac:spMkLst>
            <pc:docMk/>
            <pc:sldMk cId="1522304386" sldId="265"/>
            <ac:spMk id="39" creationId="{C31CD20E-5A59-DCDD-FA19-5FE6D544AA21}"/>
          </ac:spMkLst>
        </pc:spChg>
        <pc:spChg chg="add del">
          <ac:chgData name="Vendégfelhasználó" userId="" providerId="Windows Live" clId="Web-{2F6CA3A4-0235-429C-8278-96E287014A34}" dt="2023-02-17T09:16:42.300" v="51"/>
          <ac:spMkLst>
            <pc:docMk/>
            <pc:sldMk cId="1522304386" sldId="265"/>
            <ac:spMk id="41" creationId="{325166D1-1B21-4128-AC42-61745528E4D6}"/>
          </ac:spMkLst>
        </pc:spChg>
        <pc:spChg chg="add del">
          <ac:chgData name="Vendégfelhasználó" userId="" providerId="Windows Live" clId="Web-{2F6CA3A4-0235-429C-8278-96E287014A34}" dt="2023-02-17T09:16:42.300" v="51"/>
          <ac:spMkLst>
            <pc:docMk/>
            <pc:sldMk cId="1522304386" sldId="265"/>
            <ac:spMk id="44" creationId="{368E1BBF-DD2B-8BF5-1E42-40BBE0090C23}"/>
          </ac:spMkLst>
        </pc:spChg>
        <pc:spChg chg="add del">
          <ac:chgData name="Vendégfelhasználó" userId="" providerId="Windows Live" clId="Web-{2F6CA3A4-0235-429C-8278-96E287014A34}" dt="2023-02-17T09:16:46.269" v="53"/>
          <ac:spMkLst>
            <pc:docMk/>
            <pc:sldMk cId="1522304386" sldId="265"/>
            <ac:spMk id="46" creationId="{9228552E-C8B1-4A80-8448-0787CE0FC704}"/>
          </ac:spMkLst>
        </pc:spChg>
        <pc:spChg chg="add del">
          <ac:chgData name="Vendégfelhasználó" userId="" providerId="Windows Live" clId="Web-{2F6CA3A4-0235-429C-8278-96E287014A34}" dt="2023-02-17T09:16:46.269" v="53"/>
          <ac:spMkLst>
            <pc:docMk/>
            <pc:sldMk cId="1522304386" sldId="265"/>
            <ac:spMk id="47" creationId="{266C15BC-EEF6-5E6B-14B4-CD5E802FB02E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49" creationId="{C1000A71-EAA0-4A28-9813-F75E9271631B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50" creationId="{3CD1EA40-7116-4FCB-9369-70F29FAA91EC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51" creationId="{A5271697-90F1-4A23-8EF2-0179F2EAFACB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68" creationId="{D9F5512A-48E1-4C07-B75E-3CCC517B6804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69" creationId="{B2C675D4-0D0A-291F-BCAA-2AC290BA0256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1" creationId="{9AA72BD9-2C5A-4EDC-931F-5AA08EACA0F3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2" creationId="{DD3981AC-7B61-4947-BCF3-F7AA7FA385B9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3" creationId="{55D4142C-5077-457F-A6AD-3FECFDB39685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4" creationId="{7A5F0580-5EE9-419F-96EE-B6529EF6E7D0}"/>
          </ac:spMkLst>
        </pc:spChg>
        <pc:spChg chg="add mod">
          <ac:chgData name="Vendégfelhasználó" userId="" providerId="Windows Live" clId="Web-{2F6CA3A4-0235-429C-8278-96E287014A34}" dt="2023-02-17T09:27:43.866" v="204" actId="20577"/>
          <ac:spMkLst>
            <pc:docMk/>
            <pc:sldMk cId="1522304386" sldId="265"/>
            <ac:spMk id="75" creationId="{FE6CBA49-3EC2-6688-05C6-2BD52B0BA4E7}"/>
          </ac:spMkLst>
        </pc:spChg>
        <pc:grpChg chg="add del">
          <ac:chgData name="Vendégfelhasználó" userId="" providerId="Windows Live" clId="Web-{2F6CA3A4-0235-429C-8278-96E287014A34}" dt="2023-02-17T09:16:42.300" v="51"/>
          <ac:grpSpMkLst>
            <pc:docMk/>
            <pc:sldMk cId="1522304386" sldId="265"/>
            <ac:grpSpMk id="42" creationId="{E6517BAC-C80F-4065-90D8-703493E0B353}"/>
          </ac:grpSpMkLst>
        </pc:grpChg>
        <pc:grpChg chg="add del">
          <ac:chgData name="Vendégfelhasználó" userId="" providerId="Windows Live" clId="Web-{2F6CA3A4-0235-429C-8278-96E287014A34}" dt="2023-02-17T09:17:09.287" v="55"/>
          <ac:grpSpMkLst>
            <pc:docMk/>
            <pc:sldMk cId="1522304386" sldId="265"/>
            <ac:grpSpMk id="52" creationId="{CDEBFF3A-F831-4F03-A169-990BDB6B99BA}"/>
          </ac:grpSpMkLst>
        </pc:grpChg>
        <pc:picChg chg="add mod ord">
          <ac:chgData name="Vendégfelhasználó" userId="" providerId="Windows Live" clId="Web-{2F6CA3A4-0235-429C-8278-96E287014A34}" dt="2023-02-17T09:17:16.334" v="57" actId="14100"/>
          <ac:picMkLst>
            <pc:docMk/>
            <pc:sldMk cId="1522304386" sldId="265"/>
            <ac:picMk id="4" creationId="{9FD3EEEE-3EEB-5FE1-72C9-75D63F124954}"/>
          </ac:picMkLst>
        </pc:picChg>
      </pc:sldChg>
    </pc:docChg>
  </pc:docChgLst>
  <pc:docChgLst>
    <pc:chgData name="Vendégfelhasználó" providerId="Windows Live" clId="Web-{F9A41519-EE7A-4C62-A1E2-F147601B6CF3}"/>
    <pc:docChg chg="modSld">
      <pc:chgData name="Vendégfelhasználó" userId="" providerId="Windows Live" clId="Web-{F9A41519-EE7A-4C62-A1E2-F147601B6CF3}" dt="2023-02-21T07:36:52.120" v="47" actId="1076"/>
      <pc:docMkLst>
        <pc:docMk/>
      </pc:docMkLst>
      <pc:sldChg chg="modSp">
        <pc:chgData name="Vendégfelhasználó" userId="" providerId="Windows Live" clId="Web-{F9A41519-EE7A-4C62-A1E2-F147601B6CF3}" dt="2023-02-21T07:19:46.960" v="19" actId="1076"/>
        <pc:sldMkLst>
          <pc:docMk/>
          <pc:sldMk cId="1667592559" sldId="257"/>
        </pc:sldMkLst>
        <pc:spChg chg="mod">
          <ac:chgData name="Vendégfelhasználó" userId="" providerId="Windows Live" clId="Web-{F9A41519-EE7A-4C62-A1E2-F147601B6CF3}" dt="2023-02-21T07:19:46.960" v="19" actId="1076"/>
          <ac:spMkLst>
            <pc:docMk/>
            <pc:sldMk cId="1667592559" sldId="257"/>
            <ac:spMk id="3" creationId="{B4D15550-D724-1B12-27AC-49BA6C720FD2}"/>
          </ac:spMkLst>
        </pc:spChg>
      </pc:sldChg>
      <pc:sldChg chg="modSp">
        <pc:chgData name="Vendégfelhasználó" userId="" providerId="Windows Live" clId="Web-{F9A41519-EE7A-4C62-A1E2-F147601B6CF3}" dt="2023-02-21T07:19:30.756" v="16" actId="20577"/>
        <pc:sldMkLst>
          <pc:docMk/>
          <pc:sldMk cId="3973554039" sldId="258"/>
        </pc:sldMkLst>
        <pc:spChg chg="mod">
          <ac:chgData name="Vendégfelhasználó" userId="" providerId="Windows Live" clId="Web-{F9A41519-EE7A-4C62-A1E2-F147601B6CF3}" dt="2023-02-21T07:19:30.756" v="16" actId="20577"/>
          <ac:spMkLst>
            <pc:docMk/>
            <pc:sldMk cId="3973554039" sldId="258"/>
            <ac:spMk id="2" creationId="{B243A5A1-047C-9396-99C6-E8A47C95C280}"/>
          </ac:spMkLst>
        </pc:spChg>
      </pc:sldChg>
      <pc:sldChg chg="addSp modSp">
        <pc:chgData name="Vendégfelhasználó" userId="" providerId="Windows Live" clId="Web-{F9A41519-EE7A-4C62-A1E2-F147601B6CF3}" dt="2023-02-21T07:36:52.120" v="47" actId="1076"/>
        <pc:sldMkLst>
          <pc:docMk/>
          <pc:sldMk cId="4151321435" sldId="262"/>
        </pc:sldMkLst>
        <pc:spChg chg="mod">
          <ac:chgData name="Vendégfelhasználó" userId="" providerId="Windows Live" clId="Web-{F9A41519-EE7A-4C62-A1E2-F147601B6CF3}" dt="2023-02-21T07:19:09.006" v="12" actId="20577"/>
          <ac:spMkLst>
            <pc:docMk/>
            <pc:sldMk cId="4151321435" sldId="262"/>
            <ac:spMk id="2" creationId="{D10AE8E9-C712-FC77-55D6-92CCC3929C8B}"/>
          </ac:spMkLst>
        </pc:spChg>
        <pc:spChg chg="mod">
          <ac:chgData name="Vendégfelhasználó" userId="" providerId="Windows Live" clId="Web-{F9A41519-EE7A-4C62-A1E2-F147601B6CF3}" dt="2023-02-21T07:35:27.040" v="25" actId="20577"/>
          <ac:spMkLst>
            <pc:docMk/>
            <pc:sldMk cId="4151321435" sldId="262"/>
            <ac:spMk id="3" creationId="{3336B6DE-AF98-A589-5F9D-5DD6C473A5F4}"/>
          </ac:spMkLst>
        </pc:spChg>
        <pc:picChg chg="mod">
          <ac:chgData name="Vendégfelhasználó" userId="" providerId="Windows Live" clId="Web-{F9A41519-EE7A-4C62-A1E2-F147601B6CF3}" dt="2023-02-21T07:36:24.073" v="43" actId="1076"/>
          <ac:picMkLst>
            <pc:docMk/>
            <pc:sldMk cId="4151321435" sldId="262"/>
            <ac:picMk id="4" creationId="{9595B403-FC42-1E8E-A75D-53BD24EDB929}"/>
          </ac:picMkLst>
        </pc:picChg>
        <pc:picChg chg="mod">
          <ac:chgData name="Vendégfelhasználó" userId="" providerId="Windows Live" clId="Web-{F9A41519-EE7A-4C62-A1E2-F147601B6CF3}" dt="2023-02-21T07:36:01.635" v="37" actId="1076"/>
          <ac:picMkLst>
            <pc:docMk/>
            <pc:sldMk cId="4151321435" sldId="262"/>
            <ac:picMk id="5" creationId="{7E1957CA-A633-F558-4C0A-7344730F8DC9}"/>
          </ac:picMkLst>
        </pc:picChg>
        <pc:picChg chg="mod">
          <ac:chgData name="Vendégfelhasználó" userId="" providerId="Windows Live" clId="Web-{F9A41519-EE7A-4C62-A1E2-F147601B6CF3}" dt="2023-02-21T07:36:15.682" v="41" actId="1076"/>
          <ac:picMkLst>
            <pc:docMk/>
            <pc:sldMk cId="4151321435" sldId="262"/>
            <ac:picMk id="6" creationId="{AC4F3E0F-0CE1-5F9E-B733-D0E8EB5F0E69}"/>
          </ac:picMkLst>
        </pc:picChg>
        <pc:picChg chg="add mod">
          <ac:chgData name="Vendégfelhasználó" userId="" providerId="Windows Live" clId="Web-{F9A41519-EE7A-4C62-A1E2-F147601B6CF3}" dt="2023-02-21T07:36:18.073" v="42" actId="1076"/>
          <ac:picMkLst>
            <pc:docMk/>
            <pc:sldMk cId="4151321435" sldId="262"/>
            <ac:picMk id="7" creationId="{B588FE6D-407C-CE9C-EFBB-55B4234DDA05}"/>
          </ac:picMkLst>
        </pc:picChg>
        <pc:picChg chg="mod">
          <ac:chgData name="Vendégfelhasználó" userId="" providerId="Windows Live" clId="Web-{F9A41519-EE7A-4C62-A1E2-F147601B6CF3}" dt="2023-02-21T07:36:52.120" v="47" actId="1076"/>
          <ac:picMkLst>
            <pc:docMk/>
            <pc:sldMk cId="4151321435" sldId="262"/>
            <ac:picMk id="8" creationId="{5BCC3C9B-E48E-BAEB-914D-0EF45681BFFB}"/>
          </ac:picMkLst>
        </pc:picChg>
        <pc:picChg chg="mod">
          <ac:chgData name="Vendégfelhasználó" userId="" providerId="Windows Live" clId="Web-{F9A41519-EE7A-4C62-A1E2-F147601B6CF3}" dt="2023-02-21T07:35:56.291" v="34" actId="1076"/>
          <ac:picMkLst>
            <pc:docMk/>
            <pc:sldMk cId="4151321435" sldId="262"/>
            <ac:picMk id="9" creationId="{24FEEF35-7851-4222-06E1-4EF1B83BF180}"/>
          </ac:picMkLst>
        </pc:picChg>
        <pc:picChg chg="mod">
          <ac:chgData name="Vendégfelhasználó" userId="" providerId="Windows Live" clId="Web-{F9A41519-EE7A-4C62-A1E2-F147601B6CF3}" dt="2023-02-21T07:36:48.230" v="46" actId="1076"/>
          <ac:picMkLst>
            <pc:docMk/>
            <pc:sldMk cId="4151321435" sldId="262"/>
            <ac:picMk id="11" creationId="{2CAF34DB-BF4C-9589-1DD8-B16FD0B2D840}"/>
          </ac:picMkLst>
        </pc:picChg>
      </pc:sldChg>
      <pc:sldChg chg="addSp modSp">
        <pc:chgData name="Vendégfelhasználó" userId="" providerId="Windows Live" clId="Web-{F9A41519-EE7A-4C62-A1E2-F147601B6CF3}" dt="2023-02-21T07:19:00.334" v="10" actId="1076"/>
        <pc:sldMkLst>
          <pc:docMk/>
          <pc:sldMk cId="1522304386" sldId="265"/>
        </pc:sldMkLst>
        <pc:spChg chg="add mod">
          <ac:chgData name="Vendégfelhasználó" userId="" providerId="Windows Live" clId="Web-{F9A41519-EE7A-4C62-A1E2-F147601B6CF3}" dt="2023-02-21T07:19:00.334" v="10" actId="1076"/>
          <ac:spMkLst>
            <pc:docMk/>
            <pc:sldMk cId="1522304386" sldId="265"/>
            <ac:spMk id="2" creationId="{C24BB4EE-EA77-8A14-E4FB-FE0B63F8E481}"/>
          </ac:spMkLst>
        </pc:spChg>
      </pc:sldChg>
    </pc:docChg>
  </pc:docChgLst>
  <pc:docChgLst>
    <pc:chgData name="Nagy Károly" userId="75061df4007fd8d6" providerId="Windows Live" clId="Web-{D8306012-6005-492D-ACDE-B786C09BB6F2}"/>
    <pc:docChg chg="addSld modSld">
      <pc:chgData name="Nagy Károly" userId="75061df4007fd8d6" providerId="Windows Live" clId="Web-{D8306012-6005-492D-ACDE-B786C09BB6F2}" dt="2023-02-21T07:49:20.378" v="75"/>
      <pc:docMkLst>
        <pc:docMk/>
      </pc:docMkLst>
      <pc:sldChg chg="addSp delSp modSp">
        <pc:chgData name="Nagy Károly" userId="75061df4007fd8d6" providerId="Windows Live" clId="Web-{D8306012-6005-492D-ACDE-B786C09BB6F2}" dt="2023-02-21T07:49:20.378" v="75"/>
        <pc:sldMkLst>
          <pc:docMk/>
          <pc:sldMk cId="4151321435" sldId="262"/>
        </pc:sldMkLst>
        <pc:spChg chg="mod">
          <ac:chgData name="Nagy Károly" userId="75061df4007fd8d6" providerId="Windows Live" clId="Web-{D8306012-6005-492D-ACDE-B786C09BB6F2}" dt="2023-02-21T07:46:58.311" v="24" actId="20577"/>
          <ac:spMkLst>
            <pc:docMk/>
            <pc:sldMk cId="4151321435" sldId="262"/>
            <ac:spMk id="3" creationId="{3336B6DE-AF98-A589-5F9D-5DD6C473A5F4}"/>
          </ac:spMkLst>
        </pc:spChg>
        <pc:grpChg chg="add mod">
          <ac:chgData name="Nagy Károly" userId="75061df4007fd8d6" providerId="Windows Live" clId="Web-{D8306012-6005-492D-ACDE-B786C09BB6F2}" dt="2023-02-21T07:49:06.534" v="73" actId="1076"/>
          <ac:grpSpMkLst>
            <pc:docMk/>
            <pc:sldMk cId="4151321435" sldId="262"/>
            <ac:grpSpMk id="10" creationId="{97AFDC8B-0650-2E49-237B-246453A8CB27}"/>
          </ac:grpSpMkLst>
        </pc:grpChg>
        <pc:picChg chg="add del mod">
          <ac:chgData name="Nagy Károly" userId="75061df4007fd8d6" providerId="Windows Live" clId="Web-{D8306012-6005-492D-ACDE-B786C09BB6F2}" dt="2023-02-21T07:49:20.378" v="75"/>
          <ac:picMkLst>
            <pc:docMk/>
            <pc:sldMk cId="4151321435" sldId="262"/>
            <ac:picMk id="6" creationId="{AC4F3E0F-0CE1-5F9E-B733-D0E8EB5F0E69}"/>
          </ac:picMkLst>
        </pc:picChg>
        <pc:picChg chg="mod">
          <ac:chgData name="Nagy Károly" userId="75061df4007fd8d6" providerId="Windows Live" clId="Web-{D8306012-6005-492D-ACDE-B786C09BB6F2}" dt="2023-02-21T07:48:02.954" v="66" actId="1076"/>
          <ac:picMkLst>
            <pc:docMk/>
            <pc:sldMk cId="4151321435" sldId="262"/>
            <ac:picMk id="7" creationId="{B588FE6D-407C-CE9C-EFBB-55B4234DDA05}"/>
          </ac:picMkLst>
        </pc:picChg>
        <pc:picChg chg="mod">
          <ac:chgData name="Nagy Károly" userId="75061df4007fd8d6" providerId="Windows Live" clId="Web-{D8306012-6005-492D-ACDE-B786C09BB6F2}" dt="2023-02-21T07:48:14.095" v="67" actId="1076"/>
          <ac:picMkLst>
            <pc:docMk/>
            <pc:sldMk cId="4151321435" sldId="262"/>
            <ac:picMk id="8" creationId="{5BCC3C9B-E48E-BAEB-914D-0EF45681BFFB}"/>
          </ac:picMkLst>
        </pc:picChg>
      </pc:sldChg>
      <pc:sldChg chg="modSp new">
        <pc:chgData name="Nagy Károly" userId="75061df4007fd8d6" providerId="Windows Live" clId="Web-{D8306012-6005-492D-ACDE-B786C09BB6F2}" dt="2023-02-21T07:47:49.766" v="65" actId="20577"/>
        <pc:sldMkLst>
          <pc:docMk/>
          <pc:sldMk cId="3405196778" sldId="266"/>
        </pc:sldMkLst>
        <pc:spChg chg="mod">
          <ac:chgData name="Nagy Károly" userId="75061df4007fd8d6" providerId="Windows Live" clId="Web-{D8306012-6005-492D-ACDE-B786C09BB6F2}" dt="2023-02-21T07:47:19.936" v="46" actId="20577"/>
          <ac:spMkLst>
            <pc:docMk/>
            <pc:sldMk cId="3405196778" sldId="266"/>
            <ac:spMk id="2" creationId="{773AE338-6F0A-6BFD-830D-674A2A7A85E2}"/>
          </ac:spMkLst>
        </pc:spChg>
        <pc:spChg chg="mod">
          <ac:chgData name="Nagy Károly" userId="75061df4007fd8d6" providerId="Windows Live" clId="Web-{D8306012-6005-492D-ACDE-B786C09BB6F2}" dt="2023-02-21T07:47:49.766" v="65" actId="20577"/>
          <ac:spMkLst>
            <pc:docMk/>
            <pc:sldMk cId="3405196778" sldId="266"/>
            <ac:spMk id="3" creationId="{161C13D3-B110-B1F5-2270-5F991DDC8531}"/>
          </ac:spMkLst>
        </pc:spChg>
      </pc:sldChg>
    </pc:docChg>
  </pc:docChgLst>
  <pc:docChgLst>
    <pc:chgData name="Vendégfelhasználó" providerId="Windows Live" clId="Web-{A7350D3B-0D94-4E74-89C0-D8ACB2858A59}"/>
    <pc:docChg chg="modSld addMainMaster delMainMaster">
      <pc:chgData name="Vendégfelhasználó" userId="" providerId="Windows Live" clId="Web-{A7350D3B-0D94-4E74-89C0-D8ACB2858A59}" dt="2023-02-14T08:00:22.707" v="93" actId="1076"/>
      <pc:docMkLst>
        <pc:docMk/>
      </pc:docMkLst>
      <pc:sldChg chg="addSp delSp modSp mod setBg modClrScheme addAnim setClrOvrMap delDesignElem chgLayout">
        <pc:chgData name="Vendégfelhasználó" userId="" providerId="Windows Live" clId="Web-{A7350D3B-0D94-4E74-89C0-D8ACB2858A59}" dt="2023-02-14T08:00:22.707" v="93" actId="1076"/>
        <pc:sldMkLst>
          <pc:docMk/>
          <pc:sldMk cId="4266748471" sldId="256"/>
        </pc:sldMkLst>
        <pc:spChg chg="mod or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" creationId="{00000000-0000-0000-0000-000000000000}"/>
          </ac:spMkLst>
        </pc:spChg>
        <pc:spChg chg="mod or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Vendégfelhasználó" userId="" providerId="Windows Live" clId="Web-{A7350D3B-0D94-4E74-89C0-D8ACB2858A59}" dt="2023-02-14T07:58:24.625" v="68"/>
          <ac:spMkLst>
            <pc:docMk/>
            <pc:sldMk cId="4266748471" sldId="256"/>
            <ac:spMk id="10" creationId="{BCC55ACC-A2F6-403C-A3A4-D59B3734D45F}"/>
          </ac:spMkLst>
        </pc:spChg>
        <pc:spChg chg="add del">
          <ac:chgData name="Vendégfelhasználó" userId="" providerId="Windows Live" clId="Web-{A7350D3B-0D94-4E74-89C0-D8ACB2858A59}" dt="2023-02-14T07:58:28.375" v="70"/>
          <ac:spMkLst>
            <pc:docMk/>
            <pc:sldMk cId="4266748471" sldId="256"/>
            <ac:spMk id="12" creationId="{9453FF84-60C1-4EA8-B49B-1B8C2D0C589F}"/>
          </ac:spMkLst>
        </pc:spChg>
        <pc:spChg chg="add del">
          <ac:chgData name="Vendégfelhasználó" userId="" providerId="Windows Live" clId="Web-{A7350D3B-0D94-4E74-89C0-D8ACB2858A59}" dt="2023-02-14T07:58:28.375" v="70"/>
          <ac:spMkLst>
            <pc:docMk/>
            <pc:sldMk cId="4266748471" sldId="256"/>
            <ac:spMk id="14" creationId="{2A0E4E09-FC02-4ADC-951A-3FFA90B6FE39}"/>
          </ac:spMkLst>
        </pc:spChg>
        <pc:spChg chg="add del">
          <ac:chgData name="Vendégfelhasználó" userId="" providerId="Windows Live" clId="Web-{A7350D3B-0D94-4E74-89C0-D8ACB2858A59}" dt="2023-02-14T07:58:31.063" v="72"/>
          <ac:spMkLst>
            <pc:docMk/>
            <pc:sldMk cId="4266748471" sldId="256"/>
            <ac:spMk id="16" creationId="{A8CCCB6D-5162-4AAE-A5E3-3AC55410DBCE}"/>
          </ac:spMkLst>
        </pc:spChg>
        <pc:spChg chg="add del">
          <ac:chgData name="Vendégfelhasználó" userId="" providerId="Windows Live" clId="Web-{A7350D3B-0D94-4E74-89C0-D8ACB2858A59}" dt="2023-02-14T07:58:31.063" v="72"/>
          <ac:spMkLst>
            <pc:docMk/>
            <pc:sldMk cId="4266748471" sldId="256"/>
            <ac:spMk id="17" creationId="{0BCD8C04-CC7B-40EF-82EB-E9821F79BB86}"/>
          </ac:spMkLst>
        </pc:spChg>
        <pc:spChg chg="add del">
          <ac:chgData name="Vendégfelhasználó" userId="" providerId="Windows Live" clId="Web-{A7350D3B-0D94-4E74-89C0-D8ACB2858A59}" dt="2023-02-14T07:58:35.063" v="74"/>
          <ac:spMkLst>
            <pc:docMk/>
            <pc:sldMk cId="4266748471" sldId="256"/>
            <ac:spMk id="19" creationId="{0A597D97-203B-498B-95D3-E90DC961039F}"/>
          </ac:spMkLst>
        </pc:spChg>
        <pc:spChg chg="add del">
          <ac:chgData name="Vendégfelhasználó" userId="" providerId="Windows Live" clId="Web-{A7350D3B-0D94-4E74-89C0-D8ACB2858A59}" dt="2023-02-14T07:58:35.063" v="74"/>
          <ac:spMkLst>
            <pc:docMk/>
            <pc:sldMk cId="4266748471" sldId="256"/>
            <ac:spMk id="21" creationId="{6A6EF10E-DF41-4BD3-8EB4-6F646531DC26}"/>
          </ac:spMkLst>
        </pc:spChg>
        <pc:spChg chg="del">
          <ac:chgData name="Vendégfelhasználó" userId="" providerId="Windows Live" clId="Web-{A7350D3B-0D94-4E74-89C0-D8ACB2858A59}" dt="2023-02-14T07:57:51.343" v="60"/>
          <ac:spMkLst>
            <pc:docMk/>
            <pc:sldMk cId="4266748471" sldId="256"/>
            <ac:spMk id="23" creationId="{A221245A-B93D-45A8-B0FA-EC2AEE26EAB1}"/>
          </ac:spMkLst>
        </pc:spChg>
        <pc:spChg chg="del">
          <ac:chgData name="Vendégfelhasználó" userId="" providerId="Windows Live" clId="Web-{A7350D3B-0D94-4E74-89C0-D8ACB2858A59}" dt="2023-02-14T07:57:51.343" v="60"/>
          <ac:spMkLst>
            <pc:docMk/>
            <pc:sldMk cId="4266748471" sldId="256"/>
            <ac:spMk id="25" creationId="{A60A95D1-194E-4E4E-8C67-30F91F8E76D9}"/>
          </ac:spMkLst>
        </pc:spChg>
        <pc:spChg chg="add del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6" creationId="{B4D3D850-2041-4B7C-AED9-54DA385B14F7}"/>
          </ac:spMkLst>
        </pc:spChg>
        <pc:spChg chg="add del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7" creationId="{B497CCB5-5FC2-473C-AFCC-2430CEF1DF71}"/>
          </ac:spMkLst>
        </pc:spChg>
        <pc:spChg chg="add del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8" creationId="{599C8C75-BFDF-44E7-A028-EEB5EDD58817}"/>
          </ac:spMkLst>
        </pc:spChg>
        <pc:spChg chg="add del">
          <ac:chgData name="Vendégfelhasználó" userId="" providerId="Windows Live" clId="Web-{A7350D3B-0D94-4E74-89C0-D8ACB2858A59}" dt="2023-02-14T07:58:04.297" v="63"/>
          <ac:spMkLst>
            <pc:docMk/>
            <pc:sldMk cId="4266748471" sldId="256"/>
            <ac:spMk id="30" creationId="{6B1AB48C-975A-4A22-A0B1-E10B5D3B50DA}"/>
          </ac:spMkLst>
        </pc:spChg>
        <pc:spChg chg="add del">
          <ac:chgData name="Vendégfelhasználó" userId="" providerId="Windows Live" clId="Web-{A7350D3B-0D94-4E74-89C0-D8ACB2858A59}" dt="2023-02-14T07:58:04.297" v="63"/>
          <ac:spMkLst>
            <pc:docMk/>
            <pc:sldMk cId="4266748471" sldId="256"/>
            <ac:spMk id="32" creationId="{4BADCCFD-6F6D-40B8-9B9F-AB05B44E9974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3" creationId="{0671A8AE-40A1-4631-A6B8-581AFF065482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5" creationId="{AB58EF07-17C2-48CF-ABB0-EEF1F17CB8F0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7" creationId="{AF2F604E-43BE-4DC3-B983-E071523364F8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9" creationId="{08C9B587-E65E-4B52-B37C-ABEBB6E87928}"/>
          </ac:spMkLst>
        </pc:spChg>
        <pc:spChg chg="add del">
          <ac:chgData name="Vendégfelhasználó" userId="" providerId="Windows Live" clId="Web-{A7350D3B-0D94-4E74-89C0-D8ACB2858A59}" dt="2023-02-14T07:59:05.455" v="82"/>
          <ac:spMkLst>
            <pc:docMk/>
            <pc:sldMk cId="4266748471" sldId="256"/>
            <ac:spMk id="41" creationId="{06DA9DF9-31F7-4056-B42E-878CC92417B8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3" creationId="{E91DC736-0EF8-4F87-9146-EBF1D2EE4D3D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4" creationId="{097CD68E-23E3-4007-8847-CD0944C4F7BE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5" creationId="{AF2F604E-43BE-4DC3-B983-E071523364F8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6" creationId="{08C9B587-E65E-4B52-B37C-ABEBB6E87928}"/>
          </ac:spMkLst>
        </pc:spChg>
        <pc:spChg chg="add del">
          <ac:chgData name="Vendégfelhasználó" userId="" providerId="Windows Live" clId="Web-{A7350D3B-0D94-4E74-89C0-D8ACB2858A59}" dt="2023-02-14T07:59:10.736" v="86"/>
          <ac:spMkLst>
            <pc:docMk/>
            <pc:sldMk cId="4266748471" sldId="256"/>
            <ac:spMk id="48" creationId="{71B2258F-86CA-4D4D-8270-BC05FCDEBFB3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0" creationId="{0671A8AE-40A1-4631-A6B8-581AFF065482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1" creationId="{AB58EF07-17C2-48CF-ABB0-EEF1F17CB8F0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2" creationId="{AF2F604E-43BE-4DC3-B983-E071523364F8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3" creationId="{08C9B587-E65E-4B52-B37C-ABEBB6E87928}"/>
          </ac:spMkLst>
        </pc:spChg>
        <pc:spChg chg="add del">
          <ac:chgData name="Vendégfelhasználó" userId="" providerId="Windows Live" clId="Web-{A7350D3B-0D94-4E74-89C0-D8ACB2858A59}" dt="2023-02-14T07:59:32.799" v="90"/>
          <ac:spMkLst>
            <pc:docMk/>
            <pc:sldMk cId="4266748471" sldId="256"/>
            <ac:spMk id="55" creationId="{87CC2527-562A-4F69-B487-4371E5B243E7}"/>
          </ac:spMkLst>
        </pc:spChg>
        <pc:spChg chg="ad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58" creationId="{6F828D28-8E09-41CC-8229-3070B5467A96}"/>
          </ac:spMkLst>
        </pc:spChg>
        <pc:spChg chg="ad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59" creationId="{D5B012D8-7F27-4758-9AC6-C889B154BD73}"/>
          </ac:spMkLst>
        </pc:spChg>
        <pc:spChg chg="ad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60" creationId="{4063B759-00FC-46D1-9898-8E8625268FAF}"/>
          </ac:spMkLst>
        </pc:spChg>
        <pc:picChg chg="del mod ord">
          <ac:chgData name="Vendégfelhasználó" userId="" providerId="Windows Live" clId="Web-{A7350D3B-0D94-4E74-89C0-D8ACB2858A59}" dt="2023-02-14T07:58:41.063" v="77"/>
          <ac:picMkLst>
            <pc:docMk/>
            <pc:sldMk cId="4266748471" sldId="256"/>
            <ac:picMk id="4" creationId="{C6DBA9F7-B884-FCFA-42BB-732795144319}"/>
          </ac:picMkLst>
        </pc:picChg>
        <pc:picChg chg="add mod ord">
          <ac:chgData name="Vendégfelhasználó" userId="" providerId="Windows Live" clId="Web-{A7350D3B-0D94-4E74-89C0-D8ACB2858A59}" dt="2023-02-14T08:00:22.707" v="93" actId="1076"/>
          <ac:picMkLst>
            <pc:docMk/>
            <pc:sldMk cId="4266748471" sldId="256"/>
            <ac:picMk id="5" creationId="{D6967988-5CD6-4314-899D-843CBA35CE12}"/>
          </ac:picMkLst>
        </pc:picChg>
        <pc:cxnChg chg="del">
          <ac:chgData name="Vendégfelhasználó" userId="" providerId="Windows Live" clId="Web-{A7350D3B-0D94-4E74-89C0-D8ACB2858A59}" dt="2023-02-14T07:57:51.343" v="60"/>
          <ac:cxnSpMkLst>
            <pc:docMk/>
            <pc:sldMk cId="4266748471" sldId="256"/>
            <ac:cxnSpMk id="22" creationId="{64C0A835-9AC9-4D0F-A529-BE4789E126C4}"/>
          </ac:cxnSpMkLst>
        </pc:cxnChg>
        <pc:cxnChg chg="del">
          <ac:chgData name="Vendégfelhasználó" userId="" providerId="Windows Live" clId="Web-{A7350D3B-0D94-4E74-89C0-D8ACB2858A59}" dt="2023-02-14T07:57:51.343" v="60"/>
          <ac:cxnSpMkLst>
            <pc:docMk/>
            <pc:sldMk cId="4266748471" sldId="256"/>
            <ac:cxnSpMk id="24" creationId="{7CF67ECC-797A-4CA0-87E3-36046649860E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266748471" sldId="256"/>
            <ac:cxnSpMk id="34" creationId="{F4F76DA6-30B2-482B-99AC-6D9D8B25DF77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266748471" sldId="256"/>
            <ac:cxnSpMk id="36" creationId="{A1717595-1686-4B1A-AB52-A85F814BDC80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266748471" sldId="256"/>
            <ac:cxnSpMk id="38" creationId="{9D08CAA0-C9C8-446F-8FD3-D92AEF1E4CDC}"/>
          </ac:cxnSpMkLst>
        </pc:cxnChg>
        <pc:cxnChg chg="add del">
          <ac:chgData name="Vendégfelhasználó" userId="" providerId="Windows Live" clId="Web-{A7350D3B-0D94-4E74-89C0-D8ACB2858A59}" dt="2023-02-14T07:59:32.799" v="90"/>
          <ac:cxnSpMkLst>
            <pc:docMk/>
            <pc:sldMk cId="4266748471" sldId="256"/>
            <ac:cxnSpMk id="56" creationId="{BCDAEC91-5BCE-4B55-9CC0-43EF94CB734B}"/>
          </ac:cxnSpMkLst>
        </pc:cxn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1667592559" sldId="257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667592559" sldId="257"/>
            <ac:spMk id="2" creationId="{707CBC6B-5A22-CC18-7E0D-D10558D1D6FF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667592559" sldId="257"/>
            <ac:spMk id="3" creationId="{B4D15550-D724-1B12-27AC-49BA6C720FD2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1667592559" sldId="257"/>
            <ac:spMk id="23" creationId="{052B717E-679E-41A4-B95A-8F7DFAD3FA30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1667592559" sldId="257"/>
            <ac:spMk id="25" creationId="{0B0EB278-F8C7-43AD-BCE2-A2F4D98C499D}"/>
          </ac:spMkLst>
        </pc:sp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9" creationId="{4436E0F2-A64B-471E-93C0-8DFE08CC57C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1" creationId="{DC1E3AB1-2A8C-4607-9FAE-D8BDB280FE1A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3" creationId="{26D66059-832F-40B6-A35F-F56C8F38A1E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5" creationId="{A515E2ED-7EA9-448D-83FA-54C3DF9723BD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7" creationId="{20595356-EABD-4767-AC9D-EA21FF115EC0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9" creationId="{28CD9F06-9628-469C-B788-A894E3E08281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21" creationId="{8550A431-0B61-421B-B4B7-24C0CFF0F93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27" creationId="{50A7A0AD-25ED-4137-AA04-A0E36CAA8E4A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29" creationId="{B186F20B-6445-4368-B022-F9EABF15AE19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31" creationId="{99F97BBF-9EBF-4BEE-B39C-E6C666941D8D}"/>
          </ac:cxnSpMkLst>
        </pc:cxn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3973554039" sldId="258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3973554039" sldId="258"/>
            <ac:spMk id="2" creationId="{B243A5A1-047C-9396-99C6-E8A47C95C280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3973554039" sldId="258"/>
            <ac:spMk id="3" creationId="{78BCD3CE-D7EF-B257-4E03-D8807CAAD533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3973554039" sldId="258"/>
            <ac:spMk id="40" creationId="{F8222250-799A-4AD0-9BD1-BE6EB7A06AD0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3973554039" sldId="258"/>
            <ac:spMk id="41" creationId="{B770432A-C0A6-4D4F-AE2C-705049DAB85F}"/>
          </ac:spMkLst>
        </pc:sp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3973554039" sldId="258"/>
            <ac:cxnSpMk id="42" creationId="{78FBE787-8B1D-40E5-8468-6F665BB5D7CB}"/>
          </ac:cxnSpMkLst>
        </pc:cxn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2826918656" sldId="259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2826918656" sldId="259"/>
            <ac:spMk id="2" creationId="{3B8D0D17-3AC2-2328-5446-6A417875147A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2826918656" sldId="259"/>
            <ac:spMk id="24" creationId="{6EF3EC4F-5125-42E3-8EB0-821F06BDFA1C}"/>
          </ac:spMkLst>
        </pc:spChg>
        <pc:picChg chg="mod ord">
          <ac:chgData name="Vendégfelhasználó" userId="" providerId="Windows Live" clId="Web-{A7350D3B-0D94-4E74-89C0-D8ACB2858A59}" dt="2023-02-14T07:58:15.531" v="66"/>
          <ac:picMkLst>
            <pc:docMk/>
            <pc:sldMk cId="2826918656" sldId="259"/>
            <ac:picMk id="4" creationId="{0002F0C6-D3A5-7A70-545E-931FEAD93E14}"/>
          </ac:picMkLst>
        </pc:pic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10" creationId="{4436E0F2-A64B-471E-93C0-8DFE08CC57C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18" creationId="{20595356-EABD-4767-AC9D-EA21FF115EC0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19" creationId="{DC1E3AB1-2A8C-4607-9FAE-D8BDB280FE1A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0" creationId="{28CD9F06-9628-469C-B788-A894E3E08281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1" creationId="{26D66059-832F-40B6-A35F-F56C8F38A1E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2" creationId="{8550A431-0B61-421B-B4B7-24C0CFF0F93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3" creationId="{A515E2ED-7EA9-448D-83FA-54C3DF9723BD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6" creationId="{245C6712-0180-4204-86CE-BE5A0709B1E3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8" creationId="{ABCB92D0-3ABB-41C3-96F9-EBC87FFB1094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30" creationId="{BE8C98AD-415A-417E-ADBD-580E8C30B12E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32" creationId="{BC2EA01E-FFFF-4F97-A16B-095A91E6831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34" creationId="{B1BF4E1B-1657-4F53-8D24-74F1C5AD91EF}"/>
          </ac:cxnSpMkLst>
        </pc:cxnChg>
      </pc:sldChg>
      <pc:sldChg chg="modSp mod modClrScheme chgLayout">
        <pc:chgData name="Vendégfelhasználó" userId="" providerId="Windows Live" clId="Web-{A7350D3B-0D94-4E74-89C0-D8ACB2858A59}" dt="2023-02-14T07:58:15.531" v="66"/>
        <pc:sldMkLst>
          <pc:docMk/>
          <pc:sldMk cId="1715465934" sldId="260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715465934" sldId="260"/>
            <ac:spMk id="2" creationId="{5CF69953-4FF5-3672-63A9-84C26DDF6DE0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715465934" sldId="260"/>
            <ac:spMk id="3" creationId="{915FD082-A52B-6AC7-FC1E-9F7006B9FF8B}"/>
          </ac:spMkLst>
        </pc:sp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4086177423" sldId="261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4086177423" sldId="261"/>
            <ac:spMk id="2" creationId="{C594CE99-30D7-78A1-DB0F-8670311E45D0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4086177423" sldId="261"/>
            <ac:spMk id="7" creationId="{3FA49195-69EB-4E39-A68A-C232E2D03EF8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4086177423" sldId="261"/>
            <ac:spMk id="9" creationId="{9A92F9DC-743D-47E7-A019-EE09540FB7B1}"/>
          </ac:spMkLst>
        </pc:sp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11" creationId="{13280B82-CD55-43FD-92C4-F05E2A8D136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19" creationId="{F521483B-CE28-412B-9C71-9BE081E9DCE3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1" creationId="{EC9F4738-DD27-44BE-98C6-AB0B2296BD26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2" creationId="{B0A4F542-D561-4AFB-8321-EB900BAF0A0E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3" creationId="{A4D9248B-0006-4BFE-8110-40C16E45C0AC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4" creationId="{EE593BB5-7AFA-4C8F-AECA-CE733B1FD09E}"/>
          </ac:cxnSpMkLst>
        </pc:cxnChg>
      </pc:sldChg>
      <pc:sldChg chg="addSp delSp modSp mod setBg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4151321435" sldId="262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4151321435" sldId="262"/>
            <ac:spMk id="2" creationId="{D10AE8E9-C712-FC77-55D6-92CCC3929C8B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4151321435" sldId="262"/>
            <ac:spMk id="3" creationId="{3336B6DE-AF98-A589-5F9D-5DD6C473A5F4}"/>
          </ac:spMkLst>
        </pc:spChg>
        <pc:spChg chg="add del">
          <ac:chgData name="Vendégfelhasználó" userId="" providerId="Windows Live" clId="Web-{A7350D3B-0D94-4E74-89C0-D8ACB2858A59}" dt="2023-02-14T07:54:07.134" v="34"/>
          <ac:spMkLst>
            <pc:docMk/>
            <pc:sldMk cId="4151321435" sldId="262"/>
            <ac:spMk id="8" creationId="{9BF894D0-D706-4B01-ABF7-9DD8D6BFB3E7}"/>
          </ac:spMkLst>
        </pc:spChg>
        <pc:spChg chg="add del">
          <ac:chgData name="Vendégfelhasználó" userId="" providerId="Windows Live" clId="Web-{A7350D3B-0D94-4E74-89C0-D8ACB2858A59}" dt="2023-02-14T07:54:09.619" v="36"/>
          <ac:spMkLst>
            <pc:docMk/>
            <pc:sldMk cId="4151321435" sldId="262"/>
            <ac:spMk id="18" creationId="{2EA29A63-8AE9-4403-8EC6-B1D577FBBDBA}"/>
          </ac:spMkLst>
        </pc:spChg>
        <pc:spChg chg="add del">
          <ac:chgData name="Vendégfelhasználó" userId="" providerId="Windows Live" clId="Web-{A7350D3B-0D94-4E74-89C0-D8ACB2858A59}" dt="2023-02-14T07:54:09.619" v="36"/>
          <ac:spMkLst>
            <pc:docMk/>
            <pc:sldMk cId="4151321435" sldId="262"/>
            <ac:spMk id="19" creationId="{0D783A80-FA5A-4EDF-A7CB-F8F6D2BA3177}"/>
          </ac:spMkLst>
        </pc:spChg>
        <pc:spChg chg="add del">
          <ac:chgData name="Vendégfelhasználó" userId="" providerId="Windows Live" clId="Web-{A7350D3B-0D94-4E74-89C0-D8ACB2858A59}" dt="2023-02-14T07:54:16.400" v="38"/>
          <ac:spMkLst>
            <pc:docMk/>
            <pc:sldMk cId="4151321435" sldId="262"/>
            <ac:spMk id="22" creationId="{2B78D151-52A1-46B3-8374-570DA802E9A5}"/>
          </ac:spMkLst>
        </pc:spChg>
        <pc:spChg chg="add del">
          <ac:chgData name="Vendégfelhasználó" userId="" providerId="Windows Live" clId="Web-{A7350D3B-0D94-4E74-89C0-D8ACB2858A59}" dt="2023-02-14T07:54:16.400" v="38"/>
          <ac:spMkLst>
            <pc:docMk/>
            <pc:sldMk cId="4151321435" sldId="262"/>
            <ac:spMk id="23" creationId="{6C745475-F6E1-4944-B2F1-A82F3444F7EE}"/>
          </ac:spMkLst>
        </pc:spChg>
        <pc:spChg chg="add del">
          <ac:chgData name="Vendégfelhasználó" userId="" providerId="Windows Live" clId="Web-{A7350D3B-0D94-4E74-89C0-D8ACB2858A59}" dt="2023-02-14T07:54:18.838" v="40"/>
          <ac:spMkLst>
            <pc:docMk/>
            <pc:sldMk cId="4151321435" sldId="262"/>
            <ac:spMk id="26" creationId="{2B78D151-52A1-46B3-8374-570DA802E9A5}"/>
          </ac:spMkLst>
        </pc:spChg>
        <pc:spChg chg="add del">
          <ac:chgData name="Vendégfelhasználó" userId="" providerId="Windows Live" clId="Web-{A7350D3B-0D94-4E74-89C0-D8ACB2858A59}" dt="2023-02-14T07:54:18.838" v="40"/>
          <ac:spMkLst>
            <pc:docMk/>
            <pc:sldMk cId="4151321435" sldId="262"/>
            <ac:spMk id="27" creationId="{6C745475-F6E1-4944-B2F1-A82F3444F7EE}"/>
          </ac:spMkLst>
        </pc:spChg>
        <pc:spChg chg="add del">
          <ac:chgData name="Vendégfelhasználó" userId="" providerId="Windows Live" clId="Web-{A7350D3B-0D94-4E74-89C0-D8ACB2858A59}" dt="2023-02-14T07:54:21.385" v="42"/>
          <ac:spMkLst>
            <pc:docMk/>
            <pc:sldMk cId="4151321435" sldId="262"/>
            <ac:spMk id="30" creationId="{B64CD7FE-A713-4F49-85A1-1288513CE96F}"/>
          </ac:spMkLst>
        </pc:spChg>
        <pc:spChg chg="add del">
          <ac:chgData name="Vendégfelhasználó" userId="" providerId="Windows Live" clId="Web-{A7350D3B-0D94-4E74-89C0-D8ACB2858A59}" dt="2023-02-14T07:58:04.297" v="63"/>
          <ac:spMkLst>
            <pc:docMk/>
            <pc:sldMk cId="4151321435" sldId="262"/>
            <ac:spMk id="36" creationId="{C3EA0A96-746F-41BD-8166-BDC3DD9A4F95}"/>
          </ac:spMkLst>
        </pc:spChg>
        <pc:picChg chg="mod ord">
          <ac:chgData name="Vendégfelhasználó" userId="" providerId="Windows Live" clId="Web-{A7350D3B-0D94-4E74-89C0-D8ACB2858A59}" dt="2023-02-14T07:54:21.385" v="43"/>
          <ac:picMkLst>
            <pc:docMk/>
            <pc:sldMk cId="4151321435" sldId="262"/>
            <ac:picMk id="4" creationId="{9595B403-FC42-1E8E-A75D-53BD24EDB929}"/>
          </ac:picMkLst>
        </pc:picChg>
        <pc:picChg chg="add mod ord">
          <ac:chgData name="Vendégfelhasználó" userId="" providerId="Windows Live" clId="Web-{A7350D3B-0D94-4E74-89C0-D8ACB2858A59}" dt="2023-02-14T07:54:21.385" v="43"/>
          <ac:picMkLst>
            <pc:docMk/>
            <pc:sldMk cId="4151321435" sldId="262"/>
            <ac:picMk id="5" creationId="{7E1957CA-A633-F558-4C0A-7344730F8DC9}"/>
          </ac:picMkLst>
        </pc:picChg>
        <pc:picChg chg="add mod ord">
          <ac:chgData name="Vendégfelhasználó" userId="" providerId="Windows Live" clId="Web-{A7350D3B-0D94-4E74-89C0-D8ACB2858A59}" dt="2023-02-14T07:54:21.385" v="43"/>
          <ac:picMkLst>
            <pc:docMk/>
            <pc:sldMk cId="4151321435" sldId="262"/>
            <ac:picMk id="6" creationId="{AC4F3E0F-0CE1-5F9E-B733-D0E8EB5F0E69}"/>
          </ac:picMkLst>
        </pc:picChg>
        <pc:cxnChg chg="add del">
          <ac:chgData name="Vendégfelhasználó" userId="" providerId="Windows Live" clId="Web-{A7350D3B-0D94-4E74-89C0-D8ACB2858A59}" dt="2023-02-14T07:54:07.134" v="34"/>
          <ac:cxnSpMkLst>
            <pc:docMk/>
            <pc:sldMk cId="4151321435" sldId="262"/>
            <ac:cxnSpMk id="13" creationId="{34CB6981-7D33-4C71-A334-51A126A1E94E}"/>
          </ac:cxnSpMkLst>
        </pc:cxnChg>
        <pc:cxnChg chg="add del">
          <ac:chgData name="Vendégfelhasználó" userId="" providerId="Windows Live" clId="Web-{A7350D3B-0D94-4E74-89C0-D8ACB2858A59}" dt="2023-02-14T07:54:07.134" v="34"/>
          <ac:cxnSpMkLst>
            <pc:docMk/>
            <pc:sldMk cId="4151321435" sldId="262"/>
            <ac:cxnSpMk id="15" creationId="{2811FC32-0066-45D2-B3E6-2070D0AB29D9}"/>
          </ac:cxnSpMkLst>
        </pc:cxnChg>
        <pc:cxnChg chg="add del">
          <ac:chgData name="Vendégfelhasználó" userId="" providerId="Windows Live" clId="Web-{A7350D3B-0D94-4E74-89C0-D8ACB2858A59}" dt="2023-02-14T07:54:09.619" v="36"/>
          <ac:cxnSpMkLst>
            <pc:docMk/>
            <pc:sldMk cId="4151321435" sldId="262"/>
            <ac:cxnSpMk id="17" creationId="{9A8FB009-7714-4AA9-9F15-9C5D189BE71B}"/>
          </ac:cxnSpMkLst>
        </pc:cxnChg>
        <pc:cxnChg chg="add del">
          <ac:chgData name="Vendégfelhasználó" userId="" providerId="Windows Live" clId="Web-{A7350D3B-0D94-4E74-89C0-D8ACB2858A59}" dt="2023-02-14T07:54:09.619" v="36"/>
          <ac:cxnSpMkLst>
            <pc:docMk/>
            <pc:sldMk cId="4151321435" sldId="262"/>
            <ac:cxnSpMk id="20" creationId="{4BEA35D7-F04C-4836-AABB-FDE8CC23E523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21" creationId="{13A89759-1F78-4414-80AF-0441C3F13FBC}"/>
          </ac:cxnSpMkLst>
        </pc:cxnChg>
        <pc:cxnChg chg="add del">
          <ac:chgData name="Vendégfelhasználó" userId="" providerId="Windows Live" clId="Web-{A7350D3B-0D94-4E74-89C0-D8ACB2858A59}" dt="2023-02-14T07:54:16.400" v="38"/>
          <ac:cxnSpMkLst>
            <pc:docMk/>
            <pc:sldMk cId="4151321435" sldId="262"/>
            <ac:cxnSpMk id="24" creationId="{E2F61726-9292-4844-9EBF-341051AAFDBE}"/>
          </ac:cxnSpMkLst>
        </pc:cxnChg>
        <pc:cxnChg chg="add del">
          <ac:chgData name="Vendégfelhasználó" userId="" providerId="Windows Live" clId="Web-{A7350D3B-0D94-4E74-89C0-D8ACB2858A59}" dt="2023-02-14T07:54:18.838" v="40"/>
          <ac:cxnSpMkLst>
            <pc:docMk/>
            <pc:sldMk cId="4151321435" sldId="262"/>
            <ac:cxnSpMk id="28" creationId="{E2F61726-9292-4844-9EBF-341051AAFDBE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1" creationId="{945D1022-1095-4170-84E8-BBA5C08F19D9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2" creationId="{89BAAD23-0119-402F-8301-E5F5CD03FF29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3" creationId="{DAE3C22F-EDA2-4D06-924A-8184ADCD1CDB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4" creationId="{3B92B40A-D71A-4D53-A8B2-41176E222CAB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151321435" sldId="262"/>
            <ac:cxnSpMk id="37" creationId="{AE8DE28D-520A-4FD7-ADF5-64DFE5B74641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151321435" sldId="262"/>
            <ac:cxnSpMk id="38" creationId="{EF9C36F8-C78D-4E50-96FB-2FAB9DBDD7A0}"/>
          </ac:cxnSpMkLst>
        </pc:cxnChg>
      </pc:sldChg>
      <pc:sldMasterChg chg="del delSldLayout">
        <pc:chgData name="Vendégfelhasználó" userId="" providerId="Windows Live" clId="Web-{A7350D3B-0D94-4E74-89C0-D8ACB2858A59}" dt="2023-02-14T07:58:04.297" v="63"/>
        <pc:sldMasterMkLst>
          <pc:docMk/>
          <pc:sldMasterMk cId="378384294" sldId="2147483750"/>
        </pc:sldMasterMkLst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4111076492" sldId="2147483739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3583685671" sldId="2147483740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1694858706" sldId="2147483741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954916543" sldId="2147483742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2414608579" sldId="2147483743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3730600827" sldId="2147483744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2656175248" sldId="2147483745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555416738" sldId="2147483746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3170647725" sldId="2147483747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4061255195" sldId="2147483748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1068729263" sldId="2147483749"/>
          </pc:sldLayoutMkLst>
        </pc:sldLayoutChg>
      </pc:sldMasterChg>
      <pc:sldMasterChg chg="add del addSldLayout delSldLayout modSldLayout">
        <pc:chgData name="Vendégfelhasználó" userId="" providerId="Windows Live" clId="Web-{A7350D3B-0D94-4E74-89C0-D8ACB2858A59}" dt="2023-02-14T07:58:06.656" v="64"/>
        <pc:sldMasterMkLst>
          <pc:docMk/>
          <pc:sldMasterMk cId="2441325916" sldId="2147483751"/>
        </pc:sldMasterMkLst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847536581" sldId="2147483752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687142932" sldId="2147483753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1378981416" sldId="2147483754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609755017" sldId="2147483755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3284141904" sldId="2147483756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785709096" sldId="2147483757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3505537256" sldId="2147483758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900004896" sldId="2147483759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1891677884" sldId="2147483760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125870746" sldId="2147483761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882310876" sldId="2147483762"/>
          </pc:sldLayoutMkLst>
        </pc:sldLayoutChg>
      </pc:sldMasterChg>
      <pc:sldMasterChg chg="add del addSldLayout delSldLayout modSldLayout">
        <pc:chgData name="Vendégfelhasználó" userId="" providerId="Windows Live" clId="Web-{A7350D3B-0D94-4E74-89C0-D8ACB2858A59}" dt="2023-02-14T07:58:12.281" v="65"/>
        <pc:sldMasterMkLst>
          <pc:docMk/>
          <pc:sldMasterMk cId="4109948801" sldId="2147483763"/>
        </pc:sldMasterMkLst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3633355207" sldId="2147483764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596053893" sldId="2147483765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420142564" sldId="2147483766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739712132" sldId="2147483767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773995077" sldId="2147483768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2518627583" sldId="2147483769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849735313" sldId="2147483770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3924910612" sldId="2147483771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776527292" sldId="2147483772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427944935" sldId="2147483773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2719114827" sldId="2147483774"/>
          </pc:sldLayoutMkLst>
        </pc:sldLayoutChg>
      </pc:sldMasterChg>
      <pc:sldMasterChg chg="add del addSldLayout delSldLayout modSldLayout">
        <pc:chgData name="Vendégfelhasználó" userId="" providerId="Windows Live" clId="Web-{A7350D3B-0D94-4E74-89C0-D8ACB2858A59}" dt="2023-02-14T07:58:15.531" v="66"/>
        <pc:sldMasterMkLst>
          <pc:docMk/>
          <pc:sldMasterMk cId="438625297" sldId="2147483775"/>
        </pc:sldMasterMkLst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698494472" sldId="2147483776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946455481" sldId="2147483777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2239679845" sldId="2147483778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098763548" sldId="2147483779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93201257" sldId="2147483780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086568060" sldId="2147483781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666739943" sldId="2147483782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063760749" sldId="2147483783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340519282" sldId="2147483784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223808003" sldId="2147483785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966327689" sldId="2147483786"/>
          </pc:sldLayoutMkLst>
        </pc:sldLayoutChg>
      </pc:sldMasterChg>
      <pc:sldMasterChg chg="add addSldLayout modSldLayout">
        <pc:chgData name="Vendégfelhasználó" userId="" providerId="Windows Live" clId="Web-{A7350D3B-0D94-4E74-89C0-D8ACB2858A59}" dt="2023-02-14T07:58:15.531" v="66"/>
        <pc:sldMasterMkLst>
          <pc:docMk/>
          <pc:sldMasterMk cId="1782834567" sldId="2147483787"/>
        </pc:sldMasterMkLst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484413085" sldId="2147483788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1181453231" sldId="2147483789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494739866" sldId="2147483790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2995027269" sldId="2147483791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1197805897" sldId="2147483792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2116673753" sldId="2147483793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1066667659" sldId="2147483794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3817817897" sldId="2147483795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931324942" sldId="2147483796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688663837" sldId="2147483797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3312764844" sldId="2147483798"/>
          </pc:sldLayoutMkLst>
        </pc:sldLayoutChg>
      </pc:sldMasterChg>
    </pc:docChg>
  </pc:docChgLst>
  <pc:docChgLst>
    <pc:chgData name="Vendégfelhasználó" providerId="Windows Live" clId="Web-{22FD2002-064C-456A-AFEA-83127EBB1968}"/>
    <pc:docChg chg="addSld delSld modSld">
      <pc:chgData name="Vendégfelhasználó" userId="" providerId="Windows Live" clId="Web-{22FD2002-064C-456A-AFEA-83127EBB1968}" dt="2023-02-14T08:43:36.250" v="418" actId="1076"/>
      <pc:docMkLst>
        <pc:docMk/>
      </pc:docMkLst>
      <pc:sldChg chg="modSp">
        <pc:chgData name="Vendégfelhasználó" userId="" providerId="Windows Live" clId="Web-{22FD2002-064C-456A-AFEA-83127EBB1968}" dt="2023-02-14T08:26:10.371" v="188" actId="20577"/>
        <pc:sldMkLst>
          <pc:docMk/>
          <pc:sldMk cId="4266748471" sldId="256"/>
        </pc:sldMkLst>
        <pc:spChg chg="mod">
          <ac:chgData name="Vendégfelhasználó" userId="" providerId="Windows Live" clId="Web-{22FD2002-064C-456A-AFEA-83127EBB1968}" dt="2023-02-14T08:26:10.371" v="188" actId="20577"/>
          <ac:spMkLst>
            <pc:docMk/>
            <pc:sldMk cId="4266748471" sldId="256"/>
            <ac:spMk id="3" creationId="{00000000-0000-0000-0000-000000000000}"/>
          </ac:spMkLst>
        </pc:spChg>
      </pc:sldChg>
      <pc:sldChg chg="modSp">
        <pc:chgData name="Vendégfelhasználó" userId="" providerId="Windows Live" clId="Web-{22FD2002-064C-456A-AFEA-83127EBB1968}" dt="2023-02-14T08:26:24.684" v="189" actId="20577"/>
        <pc:sldMkLst>
          <pc:docMk/>
          <pc:sldMk cId="1667592559" sldId="257"/>
        </pc:sldMkLst>
        <pc:spChg chg="mod">
          <ac:chgData name="Vendégfelhasználó" userId="" providerId="Windows Live" clId="Web-{22FD2002-064C-456A-AFEA-83127EBB1968}" dt="2023-02-14T08:26:24.684" v="189" actId="20577"/>
          <ac:spMkLst>
            <pc:docMk/>
            <pc:sldMk cId="1667592559" sldId="257"/>
            <ac:spMk id="2" creationId="{707CBC6B-5A22-CC18-7E0D-D10558D1D6FF}"/>
          </ac:spMkLst>
        </pc:spChg>
        <pc:spChg chg="mod">
          <ac:chgData name="Vendégfelhasználó" userId="" providerId="Windows Live" clId="Web-{22FD2002-064C-456A-AFEA-83127EBB1968}" dt="2023-02-14T08:20:52.141" v="135" actId="20577"/>
          <ac:spMkLst>
            <pc:docMk/>
            <pc:sldMk cId="1667592559" sldId="257"/>
            <ac:spMk id="3" creationId="{B4D15550-D724-1B12-27AC-49BA6C720FD2}"/>
          </ac:spMkLst>
        </pc:spChg>
      </pc:sldChg>
      <pc:sldChg chg="addSp delSp modSp mod setBg setClrOvrMap">
        <pc:chgData name="Vendégfelhasználó" userId="" providerId="Windows Live" clId="Web-{22FD2002-064C-456A-AFEA-83127EBB1968}" dt="2023-02-14T08:25:51.386" v="184" actId="1076"/>
        <pc:sldMkLst>
          <pc:docMk/>
          <pc:sldMk cId="3973554039" sldId="258"/>
        </pc:sldMkLst>
        <pc:spChg chg="mo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2" creationId="{B243A5A1-047C-9396-99C6-E8A47C95C280}"/>
          </ac:spMkLst>
        </pc:spChg>
        <pc:spChg chg="mo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3" creationId="{78BCD3CE-D7EF-B257-4E03-D8807CAAD533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" creationId="{9AA72BD9-2C5A-4EDC-931F-5AA08EACA0F3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7" creationId="{DD3981AC-7B61-4947-BCF3-F7AA7FA385B9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8" creationId="{55D4142C-5077-457F-A6AD-3FECFDB39685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10" creationId="{7A5F0580-5EE9-419F-96EE-B6529EF6E7D0}"/>
          </ac:spMkLst>
        </pc:spChg>
        <pc:spChg chg="add del">
          <ac:chgData name="Vendégfelhasználó" userId="" providerId="Windows Live" clId="Web-{22FD2002-064C-456A-AFEA-83127EBB1968}" dt="2023-02-14T08:25:08.212" v="166"/>
          <ac:spMkLst>
            <pc:docMk/>
            <pc:sldMk cId="3973554039" sldId="258"/>
            <ac:spMk id="12" creationId="{B3684CCF-CEBB-4D8E-A366-95E43D4C790B}"/>
          </ac:spMkLst>
        </pc:spChg>
        <pc:spChg chg="add del">
          <ac:chgData name="Vendégfelhasználó" userId="" providerId="Windows Live" clId="Web-{22FD2002-064C-456A-AFEA-83127EBB1968}" dt="2023-02-14T08:25:08.212" v="166"/>
          <ac:spMkLst>
            <pc:docMk/>
            <pc:sldMk cId="3973554039" sldId="258"/>
            <ac:spMk id="14" creationId="{70BEB1E7-2F88-40BC-B73D-42E5B6F80BFC}"/>
          </ac:spMkLst>
        </pc:spChg>
        <pc:spChg chg="add del">
          <ac:chgData name="Vendégfelhasználó" userId="" providerId="Windows Live" clId="Web-{22FD2002-064C-456A-AFEA-83127EBB1968}" dt="2023-02-14T08:25:11.165" v="168"/>
          <ac:spMkLst>
            <pc:docMk/>
            <pc:sldMk cId="3973554039" sldId="258"/>
            <ac:spMk id="16" creationId="{24C606F0-B762-4A69-A23B-D70EA0DC6933}"/>
          </ac:spMkLst>
        </pc:spChg>
        <pc:spChg chg="add del">
          <ac:chgData name="Vendégfelhasználó" userId="" providerId="Windows Live" clId="Web-{22FD2002-064C-456A-AFEA-83127EBB1968}" dt="2023-02-14T08:25:11.165" v="168"/>
          <ac:spMkLst>
            <pc:docMk/>
            <pc:sldMk cId="3973554039" sldId="258"/>
            <ac:spMk id="18" creationId="{647702F7-5C79-4B7D-B581-85F2992917E8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25" creationId="{32248578-C6EF-47FB-8B88-AD65C27452B1}"/>
          </ac:spMkLst>
        </pc:spChg>
        <pc:spChg chg="add del">
          <ac:chgData name="Vendégfelhasználó" userId="" providerId="Windows Live" clId="Web-{22FD2002-064C-456A-AFEA-83127EBB1968}" dt="2023-02-14T08:25:11.165" v="168"/>
          <ac:spMkLst>
            <pc:docMk/>
            <pc:sldMk cId="3973554039" sldId="258"/>
            <ac:spMk id="53" creationId="{6A0830D7-560A-44A6-B6B3-C17A26405B44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5" creationId="{C99A8FB7-A79B-4BC9-9D56-B79587F6AA3E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6" creationId="{B6114379-CEF2-4927-BEAC-763037C09A9E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7" creationId="{B23893E2-3349-46D7-A7AA-B9E447957FB1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8" creationId="{C14C23C8-0D86-4D9E-A9C7-76291675C442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9" creationId="{2B7592FE-10D1-4664-B623-353F47C8DF7F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1" creationId="{C4E4288A-DFC8-40A2-90E5-70E851A933AD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5" creationId="{A9456821-26B9-4181-B181-305FB820DCC4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6" creationId="{0035D6FE-7FA2-4D67-8767-6F7E98AB1602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7" creationId="{0381C401-8AFE-4396-B195-C21EA1C7FB55}"/>
          </ac:spMkLst>
        </pc:spChg>
        <pc:grpChg chg="add del">
          <ac:chgData name="Vendégfelhasználó" userId="" providerId="Windows Live" clId="Web-{22FD2002-064C-456A-AFEA-83127EBB1968}" dt="2023-02-14T08:25:11.165" v="168"/>
          <ac:grpSpMkLst>
            <pc:docMk/>
            <pc:sldMk cId="3973554039" sldId="258"/>
            <ac:grpSpMk id="43" creationId="{B7F4DB96-7117-43BC-BAFA-79F7CC1542B6}"/>
          </ac:grpSpMkLst>
        </pc:grpChg>
        <pc:grpChg chg="add">
          <ac:chgData name="Vendégfelhasználó" userId="" providerId="Windows Live" clId="Web-{22FD2002-064C-456A-AFEA-83127EBB1968}" dt="2023-02-14T08:25:18.509" v="171"/>
          <ac:grpSpMkLst>
            <pc:docMk/>
            <pc:sldMk cId="3973554039" sldId="258"/>
            <ac:grpSpMk id="62" creationId="{B63C2D82-D4FA-4A37-BB01-1E7B21E4FF20}"/>
          </ac:grpSpMkLst>
        </pc:grpChg>
        <pc:picChg chg="mod ord">
          <ac:chgData name="Vendégfelhasználó" userId="" providerId="Windows Live" clId="Web-{22FD2002-064C-456A-AFEA-83127EBB1968}" dt="2023-02-14T08:25:51.386" v="184" actId="1076"/>
          <ac:picMkLst>
            <pc:docMk/>
            <pc:sldMk cId="3973554039" sldId="258"/>
            <ac:picMk id="4" creationId="{B09761FA-F4AD-6171-7A96-9C599039FE30}"/>
          </ac:picMkLst>
        </pc:picChg>
        <pc:picChg chg="add mod ord">
          <ac:chgData name="Vendégfelhasználó" userId="" providerId="Windows Live" clId="Web-{22FD2002-064C-456A-AFEA-83127EBB1968}" dt="2023-02-14T08:25:18.509" v="171"/>
          <ac:picMkLst>
            <pc:docMk/>
            <pc:sldMk cId="3973554039" sldId="258"/>
            <ac:picMk id="5" creationId="{CBD52F44-087C-6D2C-7FC0-C8E197F0D54F}"/>
          </ac:picMkLst>
        </pc:picChg>
        <pc:picChg chg="add mod ord">
          <ac:chgData name="Vendégfelhasználó" userId="" providerId="Windows Live" clId="Web-{22FD2002-064C-456A-AFEA-83127EBB1968}" dt="2023-02-14T08:25:33.557" v="175" actId="1076"/>
          <ac:picMkLst>
            <pc:docMk/>
            <pc:sldMk cId="3973554039" sldId="258"/>
            <ac:picMk id="9" creationId="{DB0E4076-05F2-8517-EEF1-F0E01F3A84E3}"/>
          </ac:picMkLst>
        </pc:picChg>
        <pc:picChg chg="add mod">
          <ac:chgData name="Vendégfelhasználó" userId="" providerId="Windows Live" clId="Web-{22FD2002-064C-456A-AFEA-83127EBB1968}" dt="2023-02-14T08:25:46.245" v="181" actId="1076"/>
          <ac:picMkLst>
            <pc:docMk/>
            <pc:sldMk cId="3973554039" sldId="258"/>
            <ac:picMk id="11" creationId="{4074BBA7-C547-2007-8994-FF461A96FBD4}"/>
          </ac:picMkLst>
        </pc:picChg>
      </pc:sldChg>
      <pc:sldChg chg="addSp delSp modSp">
        <pc:chgData name="Vendégfelhasználó" userId="" providerId="Windows Live" clId="Web-{22FD2002-064C-456A-AFEA-83127EBB1968}" dt="2023-02-14T08:28:13.750" v="209" actId="20577"/>
        <pc:sldMkLst>
          <pc:docMk/>
          <pc:sldMk cId="2826918656" sldId="259"/>
        </pc:sldMkLst>
        <pc:spChg chg="mod ord">
          <ac:chgData name="Vendégfelhasználó" userId="" providerId="Windows Live" clId="Web-{22FD2002-064C-456A-AFEA-83127EBB1968}" dt="2023-02-14T08:28:13.750" v="209" actId="20577"/>
          <ac:spMkLst>
            <pc:docMk/>
            <pc:sldMk cId="2826918656" sldId="259"/>
            <ac:spMk id="2" creationId="{3B8D0D17-3AC2-2328-5446-6A417875147A}"/>
          </ac:spMkLst>
        </pc:spChg>
        <pc:spChg chg="add mod">
          <ac:chgData name="Vendégfelhasználó" userId="" providerId="Windows Live" clId="Web-{22FD2002-064C-456A-AFEA-83127EBB1968}" dt="2023-02-14T08:27:04.919" v="204"/>
          <ac:spMkLst>
            <pc:docMk/>
            <pc:sldMk cId="2826918656" sldId="259"/>
            <ac:spMk id="6" creationId="{D65AEACB-5E90-7C5C-CC0E-EB0DC9A99088}"/>
          </ac:spMkLst>
        </pc:spChg>
        <pc:spChg chg="add del">
          <ac:chgData name="Vendégfelhasználó" userId="" providerId="Windows Live" clId="Web-{22FD2002-064C-456A-AFEA-83127EBB1968}" dt="2023-02-14T08:26:35.887" v="191"/>
          <ac:spMkLst>
            <pc:docMk/>
            <pc:sldMk cId="2826918656" sldId="259"/>
            <ac:spMk id="7" creationId="{99ED5833-B85B-4103-8A3B-CAB0308E6C15}"/>
          </ac:spMkLst>
        </pc:spChg>
        <pc:spChg chg="add del">
          <ac:chgData name="Vendégfelhasználó" userId="" providerId="Windows Live" clId="Web-{22FD2002-064C-456A-AFEA-83127EBB1968}" dt="2023-02-14T08:26:38.247" v="193"/>
          <ac:spMkLst>
            <pc:docMk/>
            <pc:sldMk cId="2826918656" sldId="259"/>
            <ac:spMk id="11" creationId="{823AC064-BC96-4F32-8AE1-B2FD38754823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17" creationId="{31AA1E1C-DA67-488F-A983-F3ABD792C3BE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25" creationId="{086AFD1D-0853-411E-8130-FF867E71A2B0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27" creationId="{EAD7E7B8-AA45-4F77-BF30-BBED9313257A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29" creationId="{0626625D-ED63-4E15-AC54-D7D501150BB2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38" creationId="{78907291-9D6D-4740-81DB-441477BCA279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42" creationId="{3C915414-2809-4735-A560-0D5FE66700D8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45" creationId="{F84A920C-EA27-495E-A17B-BBF6145129F2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49" creationId="{D665D759-2DF8-4D47-8386-4BA28901A79D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66" creationId="{BC4A4323-FD72-77F8-95D5-F9C72910603A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68" creationId="{9D3A9E89-033E-4C4A-8C41-416DABFFD307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69" creationId="{86293361-111E-427D-8E5B-256944AC8395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87" creationId="{391EDD48-FA52-A248-F854-3DE4B8622C63}"/>
          </ac:spMkLst>
        </pc:spChg>
        <pc:spChg chg="add del">
          <ac:chgData name="Vendégfelhasználó" userId="" providerId="Windows Live" clId="Web-{22FD2002-064C-456A-AFEA-83127EBB1968}" dt="2023-02-14T08:26:55.106" v="201"/>
          <ac:spMkLst>
            <pc:docMk/>
            <pc:sldMk cId="2826918656" sldId="259"/>
            <ac:spMk id="89" creationId="{A4AC5506-6312-4701-8D3C-40187889A947}"/>
          </ac:spMkLst>
        </pc:spChg>
        <pc:spChg chg="add">
          <ac:chgData name="Vendégfelhasználó" userId="" providerId="Windows Live" clId="Web-{22FD2002-064C-456A-AFEA-83127EBB1968}" dt="2023-02-14T08:26:55.106" v="202"/>
          <ac:spMkLst>
            <pc:docMk/>
            <pc:sldMk cId="2826918656" sldId="259"/>
            <ac:spMk id="91" creationId="{99ED5833-B85B-4103-8A3B-CAB0308E6C15}"/>
          </ac:spMkLst>
        </pc:spChg>
        <pc:grpChg chg="add del">
          <ac:chgData name="Vendégfelhasználó" userId="" providerId="Windows Live" clId="Web-{22FD2002-064C-456A-AFEA-83127EBB1968}" dt="2023-02-14T08:26:46.747" v="197"/>
          <ac:grpSpMkLst>
            <pc:docMk/>
            <pc:sldMk cId="2826918656" sldId="259"/>
            <ac:grpSpMk id="44" creationId="{24413201-85BF-4680-A7D4-10CDBD03569C}"/>
          </ac:grpSpMkLst>
        </pc:grpChg>
        <pc:grpChg chg="add del">
          <ac:chgData name="Vendégfelhasználó" userId="" providerId="Windows Live" clId="Web-{22FD2002-064C-456A-AFEA-83127EBB1968}" dt="2023-02-14T08:26:51.934" v="199"/>
          <ac:grpSpMkLst>
            <pc:docMk/>
            <pc:sldMk cId="2826918656" sldId="259"/>
            <ac:grpSpMk id="70" creationId="{744D34DD-899D-4EA1-B467-067ED7475E30}"/>
          </ac:grpSpMkLst>
        </pc:grpChg>
        <pc:picChg chg="del mod ord">
          <ac:chgData name="Vendégfelhasználó" userId="" providerId="Windows Live" clId="Web-{22FD2002-064C-456A-AFEA-83127EBB1968}" dt="2023-02-14T08:27:04.919" v="204"/>
          <ac:picMkLst>
            <pc:docMk/>
            <pc:sldMk cId="2826918656" sldId="259"/>
            <ac:picMk id="4" creationId="{0002F0C6-D3A5-7A70-545E-931FEAD93E14}"/>
          </ac:picMkLst>
        </pc:picChg>
        <pc:picChg chg="del mod">
          <ac:chgData name="Vendégfelhasználó" userId="" providerId="Windows Live" clId="Web-{22FD2002-064C-456A-AFEA-83127EBB1968}" dt="2023-02-14T08:27:03.232" v="203"/>
          <ac:picMkLst>
            <pc:docMk/>
            <pc:sldMk cId="2826918656" sldId="259"/>
            <ac:picMk id="5" creationId="{6A373103-239C-CB70-820D-728887408379}"/>
          </ac:picMkLst>
        </pc:picChg>
        <pc:cxnChg chg="add del">
          <ac:chgData name="Vendégfelhasználó" userId="" providerId="Windows Live" clId="Web-{22FD2002-064C-456A-AFEA-83127EBB1968}" dt="2023-02-14T08:26:38.247" v="193"/>
          <ac:cxnSpMkLst>
            <pc:docMk/>
            <pc:sldMk cId="2826918656" sldId="259"/>
            <ac:cxnSpMk id="13" creationId="{7E7C77BC-7138-40B1-A15B-20F57A494629}"/>
          </ac:cxnSpMkLst>
        </pc:cxnChg>
        <pc:cxnChg chg="add del">
          <ac:chgData name="Vendégfelhasználó" userId="" providerId="Windows Live" clId="Web-{22FD2002-064C-456A-AFEA-83127EBB1968}" dt="2023-02-14T08:26:38.247" v="193"/>
          <ac:cxnSpMkLst>
            <pc:docMk/>
            <pc:sldMk cId="2826918656" sldId="259"/>
            <ac:cxnSpMk id="15" creationId="{DB146403-F3D6-484B-B2ED-97F9565D0370}"/>
          </ac:cxnSpMkLst>
        </pc:cxnChg>
        <pc:cxnChg chg="add del">
          <ac:chgData name="Vendégfelhasználó" userId="" providerId="Windows Live" clId="Web-{22FD2002-064C-456A-AFEA-83127EBB1968}" dt="2023-02-14T08:26:46.747" v="197"/>
          <ac:cxnSpMkLst>
            <pc:docMk/>
            <pc:sldMk cId="2826918656" sldId="259"/>
            <ac:cxnSpMk id="43" creationId="{473E2575-93BA-49BD-A0BB-EBD45F7382A2}"/>
          </ac:cxnSpMkLst>
        </pc:cxnChg>
        <pc:cxnChg chg="add del">
          <ac:chgData name="Vendégfelhasználó" userId="" providerId="Windows Live" clId="Web-{22FD2002-064C-456A-AFEA-83127EBB1968}" dt="2023-02-14T08:26:46.747" v="197"/>
          <ac:cxnSpMkLst>
            <pc:docMk/>
            <pc:sldMk cId="2826918656" sldId="259"/>
            <ac:cxnSpMk id="47" creationId="{FE32AE2A-5F1E-4AB5-96CD-95BBC7E8CBB1}"/>
          </ac:cxnSpMkLst>
        </pc:cxnChg>
      </pc:sldChg>
      <pc:sldChg chg="del">
        <pc:chgData name="Vendégfelhasználó" userId="" providerId="Windows Live" clId="Web-{22FD2002-064C-456A-AFEA-83127EBB1968}" dt="2023-02-14T08:25:58.245" v="185"/>
        <pc:sldMkLst>
          <pc:docMk/>
          <pc:sldMk cId="1715465934" sldId="260"/>
        </pc:sldMkLst>
      </pc:sldChg>
      <pc:sldChg chg="addSp delSp modSp mod setBg addAnim delAnim setClrOvrMap">
        <pc:chgData name="Vendégfelhasználó" userId="" providerId="Windows Live" clId="Web-{22FD2002-064C-456A-AFEA-83127EBB1968}" dt="2023-02-14T08:32:48.103" v="339"/>
        <pc:sldMkLst>
          <pc:docMk/>
          <pc:sldMk cId="4086177423" sldId="261"/>
        </pc:sldMkLst>
        <pc:spChg chg="mod">
          <ac:chgData name="Vendégfelhasználó" userId="" providerId="Windows Live" clId="Web-{22FD2002-064C-456A-AFEA-83127EBB1968}" dt="2023-02-14T08:32:48.103" v="339"/>
          <ac:spMkLst>
            <pc:docMk/>
            <pc:sldMk cId="4086177423" sldId="261"/>
            <ac:spMk id="2" creationId="{C594CE99-30D7-78A1-DB0F-8670311E45D0}"/>
          </ac:spMkLst>
        </pc:spChg>
        <pc:spChg chg="add del">
          <ac:chgData name="Vendégfelhasználó" userId="" providerId="Windows Live" clId="Web-{22FD2002-064C-456A-AFEA-83127EBB1968}" dt="2023-02-14T08:32:30.337" v="328"/>
          <ac:spMkLst>
            <pc:docMk/>
            <pc:sldMk cId="4086177423" sldId="261"/>
            <ac:spMk id="5" creationId="{66B332A4-D438-4773-A77F-5ED49A448D9D}"/>
          </ac:spMkLst>
        </pc:spChg>
        <pc:spChg chg="add del">
          <ac:chgData name="Vendégfelhasználó" userId="" providerId="Windows Live" clId="Web-{22FD2002-064C-456A-AFEA-83127EBB1968}" dt="2023-02-14T08:32:30.337" v="328"/>
          <ac:spMkLst>
            <pc:docMk/>
            <pc:sldMk cId="4086177423" sldId="261"/>
            <ac:spMk id="6" creationId="{DF9AD32D-FF05-44F4-BD4D-9CEE89B71EB9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5" creationId="{E07981EA-05A6-437C-88D7-B377B92B031D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6" creationId="{88294908-8B00-4F58-BBBA-20F71A40AA9E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7" creationId="{15E3C750-986E-4769-B1AE-49289FBEE757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8" creationId="{4364C879-1404-4203-8E9D-CC5DE0A621A2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9" creationId="{84617302-4B0D-4351-A6BB-6F0930D943AC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0" creationId="{DA2C7802-C2E0-4218-8F89-8DD7CCD2CD1C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1" creationId="{A6D7111A-21E5-4EE9-8A78-10E5530F0116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2" creationId="{A3969E80-A77B-49FC-9122-D89AFD5EE118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3" creationId="{1849CA57-76BD-4CF2-80BA-D7A46A01B7B1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4" creationId="{35E9085E-E730-4768-83D4-6CB7E9897153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5" creationId="{973272FE-A474-4CAE-8CA2-BCC8B476C3F4}"/>
          </ac:spMkLst>
        </pc:spChg>
        <pc:spChg chg="add del">
          <ac:chgData name="Vendégfelhasználó" userId="" providerId="Windows Live" clId="Web-{22FD2002-064C-456A-AFEA-83127EBB1968}" dt="2023-02-14T08:32:39.978" v="332"/>
          <ac:spMkLst>
            <pc:docMk/>
            <pc:sldMk cId="4086177423" sldId="261"/>
            <ac:spMk id="37" creationId="{D4771268-CB57-404A-9271-370EB28F6090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2" creationId="{4E1BEB12-92AF-4445-98AD-4C7756E7C93B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3" creationId="{D0522C2C-7B5C-48A7-A969-03941E5D2E76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4" creationId="{9C682A1A-5B2D-4111-BBD6-620165633E5B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5" creationId="{D6EE29F2-D77F-4BD0-A20B-334D316A1C9D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6" creationId="{22D09ED2-868F-42C6-866E-F92E0CEF314F}"/>
          </ac:spMkLst>
        </pc:spChg>
        <pc:spChg chg="add">
          <ac:chgData name="Vendégfelhasználó" userId="" providerId="Windows Live" clId="Web-{22FD2002-064C-456A-AFEA-83127EBB1968}" dt="2023-02-14T08:32:48.103" v="339"/>
          <ac:spMkLst>
            <pc:docMk/>
            <pc:sldMk cId="4086177423" sldId="261"/>
            <ac:spMk id="48" creationId="{5FB946D7-1CA4-446E-8795-007CACFDEB88}"/>
          </ac:spMkLst>
        </pc:spChg>
        <pc:spChg chg="add">
          <ac:chgData name="Vendégfelhasználó" userId="" providerId="Windows Live" clId="Web-{22FD2002-064C-456A-AFEA-83127EBB1968}" dt="2023-02-14T08:32:48.103" v="339"/>
          <ac:spMkLst>
            <pc:docMk/>
            <pc:sldMk cId="4086177423" sldId="261"/>
            <ac:spMk id="49" creationId="{192416F2-BC84-4D7C-80C6-6296C10C3819}"/>
          </ac:spMkLst>
        </pc:spChg>
        <pc:picChg chg="add del">
          <ac:chgData name="Vendégfelhasználó" userId="" providerId="Windows Live" clId="Web-{22FD2002-064C-456A-AFEA-83127EBB1968}" dt="2023-02-14T08:32:39.978" v="332"/>
          <ac:picMkLst>
            <pc:docMk/>
            <pc:sldMk cId="4086177423" sldId="261"/>
            <ac:picMk id="38" creationId="{874F655B-497C-1F47-ADA5-B0F3EC607CA3}"/>
          </ac:picMkLst>
        </pc:picChg>
        <pc:picChg chg="add del">
          <ac:chgData name="Vendégfelhasználó" userId="" providerId="Windows Live" clId="Web-{22FD2002-064C-456A-AFEA-83127EBB1968}" dt="2023-02-14T08:32:42.275" v="334"/>
          <ac:picMkLst>
            <pc:docMk/>
            <pc:sldMk cId="4086177423" sldId="261"/>
            <ac:picMk id="40" creationId="{F5F48D87-5A9E-0272-9A29-0467B3E497C9}"/>
          </ac:picMkLst>
        </pc:picChg>
        <pc:cxnChg chg="add">
          <ac:chgData name="Vendégfelhasználó" userId="" providerId="Windows Live" clId="Web-{22FD2002-064C-456A-AFEA-83127EBB1968}" dt="2023-02-14T08:32:48.103" v="339"/>
          <ac:cxnSpMkLst>
            <pc:docMk/>
            <pc:sldMk cId="4086177423" sldId="261"/>
            <ac:cxnSpMk id="50" creationId="{2330623A-AB89-4E04-AC9A-2BAFBF85AE3A}"/>
          </ac:cxnSpMkLst>
        </pc:cxnChg>
      </pc:sldChg>
      <pc:sldChg chg="addSp delSp modSp mod setBg setClrOvrMap">
        <pc:chgData name="Vendégfelhasználó" userId="" providerId="Windows Live" clId="Web-{22FD2002-064C-456A-AFEA-83127EBB1968}" dt="2023-02-14T08:43:36.250" v="418" actId="1076"/>
        <pc:sldMkLst>
          <pc:docMk/>
          <pc:sldMk cId="4151321435" sldId="262"/>
        </pc:sldMkLst>
        <pc:spChg chg="mod ord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2" creationId="{D10AE8E9-C712-FC77-55D6-92CCC3929C8B}"/>
          </ac:spMkLst>
        </pc:spChg>
        <pc:spChg chg="mod ord">
          <ac:chgData name="Vendégfelhasználó" userId="" providerId="Windows Live" clId="Web-{22FD2002-064C-456A-AFEA-83127EBB1968}" dt="2023-02-14T08:42:40.420" v="406" actId="20577"/>
          <ac:spMkLst>
            <pc:docMk/>
            <pc:sldMk cId="4151321435" sldId="262"/>
            <ac:spMk id="3" creationId="{3336B6DE-AF98-A589-5F9D-5DD6C473A5F4}"/>
          </ac:spMkLst>
        </pc:spChg>
        <pc:spChg chg="add del">
          <ac:chgData name="Vendégfelhasználó" userId="" providerId="Windows Live" clId="Web-{22FD2002-064C-456A-AFEA-83127EBB1968}" dt="2023-02-14T08:10:15.244" v="38"/>
          <ac:spMkLst>
            <pc:docMk/>
            <pc:sldMk cId="4151321435" sldId="262"/>
            <ac:spMk id="12" creationId="{2B566528-1B12-4246-9431-5C2D7D081168}"/>
          </ac:spMkLst>
        </pc:spChg>
        <pc:spChg chg="add del">
          <ac:chgData name="Vendégfelhasználó" userId="" providerId="Windows Live" clId="Web-{22FD2002-064C-456A-AFEA-83127EBB1968}" dt="2023-02-14T08:10:15.244" v="38"/>
          <ac:spMkLst>
            <pc:docMk/>
            <pc:sldMk cId="4151321435" sldId="262"/>
            <ac:spMk id="25" creationId="{D3F51FEB-38FB-4F6C-9F7B-2F2AFAB65463}"/>
          </ac:spMkLst>
        </pc:spChg>
        <pc:spChg chg="add del">
          <ac:chgData name="Vendégfelhasználó" userId="" providerId="Windows Live" clId="Web-{22FD2002-064C-456A-AFEA-83127EBB1968}" dt="2023-02-14T08:10:15.244" v="38"/>
          <ac:spMkLst>
            <pc:docMk/>
            <pc:sldMk cId="4151321435" sldId="262"/>
            <ac:spMk id="29" creationId="{1E547BA6-BAE0-43BB-A7CA-60F69CE252F0}"/>
          </ac:spMkLst>
        </pc:spChg>
        <pc:spChg chg="add del">
          <ac:chgData name="Vendégfelhasználó" userId="" providerId="Windows Live" clId="Web-{22FD2002-064C-456A-AFEA-83127EBB1968}" dt="2023-02-14T08:10:17.650" v="40"/>
          <ac:spMkLst>
            <pc:docMk/>
            <pc:sldMk cId="4151321435" sldId="262"/>
            <ac:spMk id="35" creationId="{99E115D7-68EB-4590-9BD1-A56D94144025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39" creationId="{84850E6C-C8B3-492F-B52D-3E1747FDD474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2" creationId="{4078886C-0764-4B52-977A-0F8A87E7929E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3" creationId="{67042D35-575D-4898-836D-DA0D5671C716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4" creationId="{AA04F11D-E749-44D7-955D-EF32C93E8C85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5" creationId="{7C7B8ADA-3446-4FE3-A285-3E0D71D1257C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0" creationId="{07977D39-626F-40D7-B00F-16E02602DD5A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2" creationId="{B905CDE4-B751-4B3E-B625-6E59F8903414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4" creationId="{08108C16-F4C0-44AA-999D-17BD39219B24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6" creationId="{C8F10CB3-3B5E-4C7A-98CF-B87454DDFA39}"/>
          </ac:spMkLst>
        </pc:spChg>
        <pc:spChg chg="add del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59" creationId="{891401DC-7AF6-42FA-BE31-CF773B6C8B2E}"/>
          </ac:spMkLst>
        </pc:spChg>
        <pc:spChg chg="add del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61" creationId="{2B7203F0-D9CB-4774-B9D4-B3AB625DFBAD}"/>
          </ac:spMkLst>
        </pc:spChg>
        <pc:spChg chg="add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68" creationId="{0EFD753D-6A49-46DD-9E82-AA6E2C62B461}"/>
          </ac:spMkLst>
        </pc:spChg>
        <pc:spChg chg="add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70" creationId="{138A5824-1F4A-4EE7-BC13-5BB48FC0809B}"/>
          </ac:spMkLst>
        </pc:spChg>
        <pc:grpChg chg="add del">
          <ac:chgData name="Vendégfelhasználó" userId="" providerId="Windows Live" clId="Web-{22FD2002-064C-456A-AFEA-83127EBB1968}" dt="2023-02-14T08:10:15.244" v="38"/>
          <ac:grpSpMkLst>
            <pc:docMk/>
            <pc:sldMk cId="4151321435" sldId="262"/>
            <ac:grpSpMk id="14" creationId="{F0C759C5-888E-44FA-9101-1ED00E9671DE}"/>
          </ac:grpSpMkLst>
        </pc:grpChg>
        <pc:grpChg chg="add del">
          <ac:chgData name="Vendégfelhasználó" userId="" providerId="Windows Live" clId="Web-{22FD2002-064C-456A-AFEA-83127EBB1968}" dt="2023-02-14T08:16:06.443" v="72"/>
          <ac:grpSpMkLst>
            <pc:docMk/>
            <pc:sldMk cId="4151321435" sldId="262"/>
            <ac:grpSpMk id="40" creationId="{EBAD34AF-5414-49A5-AB75-F1CA854B3094}"/>
          </ac:grpSpMkLst>
        </pc:grpChg>
        <pc:picChg chg="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4" creationId="{9595B403-FC42-1E8E-A75D-53BD24EDB929}"/>
          </ac:picMkLst>
        </pc:picChg>
        <pc:picChg chg="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5" creationId="{7E1957CA-A633-F558-4C0A-7344730F8DC9}"/>
          </ac:picMkLst>
        </pc:picChg>
        <pc:picChg chg="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6" creationId="{AC4F3E0F-0CE1-5F9E-B733-D0E8EB5F0E69}"/>
          </ac:picMkLst>
        </pc:picChg>
        <pc:picChg chg="add 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7" creationId="{B1C33844-45F1-2120-B9B0-33906C29E2F8}"/>
          </ac:picMkLst>
        </pc:picChg>
        <pc:picChg chg="add 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8" creationId="{5BCC3C9B-E48E-BAEB-914D-0EF45681BFFB}"/>
          </ac:picMkLst>
        </pc:picChg>
        <pc:picChg chg="add mo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9" creationId="{24FEEF35-7851-4222-06E1-4EF1B83BF180}"/>
          </ac:picMkLst>
        </pc:picChg>
        <pc:picChg chg="add mod">
          <ac:chgData name="Vendégfelhasználó" userId="" providerId="Windows Live" clId="Web-{22FD2002-064C-456A-AFEA-83127EBB1968}" dt="2023-02-14T08:43:36.250" v="418" actId="1076"/>
          <ac:picMkLst>
            <pc:docMk/>
            <pc:sldMk cId="4151321435" sldId="262"/>
            <ac:picMk id="11" creationId="{2CAF34DB-BF4C-9589-1DD8-B16FD0B2D840}"/>
          </ac:picMkLst>
        </pc:pic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58" creationId="{65A18FBF-6157-4210-BEF2-9A6C31FA89AD}"/>
          </ac:cxnSpMkLst>
        </pc:cxn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60" creationId="{43C9CCA8-3CEC-4CD0-A624-A701C612511D}"/>
          </ac:cxnSpMkLst>
        </pc:cxn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62" creationId="{A88CB8AF-5631-45C6-BFEC-971C4D6E5836}"/>
          </ac:cxnSpMkLst>
        </pc:cxn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63" creationId="{9F2EA1AF-73AB-4FCB-B4EE-0E42E7250F64}"/>
          </ac:cxnSpMkLst>
        </pc:cxnChg>
      </pc:sldChg>
      <pc:sldChg chg="addSp delSp modSp new del mod setBg setClrOvrMap">
        <pc:chgData name="Vendégfelhasználó" userId="" providerId="Windows Live" clId="Web-{22FD2002-064C-456A-AFEA-83127EBB1968}" dt="2023-02-14T08:39:05.382" v="376"/>
        <pc:sldMkLst>
          <pc:docMk/>
          <pc:sldMk cId="3001908014" sldId="263"/>
        </pc:sldMkLst>
        <pc:spChg chg="mod or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2" creationId="{953B6107-958F-19EF-B4D1-370831D47730}"/>
          </ac:spMkLst>
        </pc:spChg>
        <pc:spChg chg="del">
          <ac:chgData name="Vendégfelhasználó" userId="" providerId="Windows Live" clId="Web-{22FD2002-064C-456A-AFEA-83127EBB1968}" dt="2023-02-14T08:33:42.167" v="340"/>
          <ac:spMkLst>
            <pc:docMk/>
            <pc:sldMk cId="3001908014" sldId="263"/>
            <ac:spMk id="3" creationId="{CE1981E5-FE12-3910-CE4E-1FA4B46AEDC8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8" creationId="{237883B8-0D73-0CF3-8699-F4031461864E}"/>
          </ac:spMkLst>
        </pc:spChg>
        <pc:spChg chg="add del">
          <ac:chgData name="Vendégfelhasználó" userId="" providerId="Windows Live" clId="Web-{22FD2002-064C-456A-AFEA-83127EBB1968}" dt="2023-02-14T08:34:15.653" v="344"/>
          <ac:spMkLst>
            <pc:docMk/>
            <pc:sldMk cId="3001908014" sldId="263"/>
            <ac:spMk id="9" creationId="{E49CC64F-7275-4E33-961B-0C5CDC439875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11" creationId="{A81E7530-396C-45F0-92F4-A885648D1631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2" creationId="{327D73B4-9F5C-4A64-A179-51B9500CB8B5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13" creationId="{7316481C-0A49-4796-812B-0D64F063B720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4" creationId="{C1F06963-6374-4B48-844F-071A9BAAAE02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15" creationId="{A5271697-90F1-4A23-8EF2-0179F2EAFACB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6" creationId="{6CB927A4-E432-4310-9CD5-E89FF5063179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8" creationId="{1453BF6C-B012-48B7-B4E8-6D7AC7C27D02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9" creationId="{E3020543-B24B-4EC4-8FFC-8DD88EEA91A8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20" creationId="{A204A122-3EA3-E582-033C-4E8BCD28C9B9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3" creationId="{9AA72BD9-2C5A-4EDC-931F-5AA08EACA0F3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4" creationId="{DD3981AC-7B61-4947-BCF3-F7AA7FA385B9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5" creationId="{55D4142C-5077-457F-A6AD-3FECFDB39685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6" creationId="{7A5F0580-5EE9-419F-96EE-B6529EF6E7D0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7" creationId="{727CDD74-E3A3-68E7-FC31-E1769E7717ED}"/>
          </ac:spMkLst>
        </pc:spChg>
        <pc:spChg chg="add del">
          <ac:chgData name="Vendégfelhasználó" userId="" providerId="Windows Live" clId="Web-{22FD2002-064C-456A-AFEA-83127EBB1968}" dt="2023-02-14T08:34:22.919" v="350"/>
          <ac:spMkLst>
            <pc:docMk/>
            <pc:sldMk cId="3001908014" sldId="263"/>
            <ac:spMk id="29" creationId="{3CD9DF72-87A3-404E-A828-84CBF11A8303}"/>
          </ac:spMkLst>
        </pc:spChg>
        <pc:spChg chg="add del">
          <ac:chgData name="Vendégfelhasználó" userId="" providerId="Windows Live" clId="Web-{22FD2002-064C-456A-AFEA-83127EBB1968}" dt="2023-02-14T08:34:22.919" v="350"/>
          <ac:spMkLst>
            <pc:docMk/>
            <pc:sldMk cId="3001908014" sldId="263"/>
            <ac:spMk id="31" creationId="{5F243B03-1602-98CC-CCCC-D111FC142604}"/>
          </ac:spMkLst>
        </pc:spChg>
        <pc:spChg chg="add del">
          <ac:chgData name="Vendégfelhasználó" userId="" providerId="Windows Live" clId="Web-{22FD2002-064C-456A-AFEA-83127EBB1968}" dt="2023-02-14T08:34:25.388" v="352"/>
          <ac:spMkLst>
            <pc:docMk/>
            <pc:sldMk cId="3001908014" sldId="263"/>
            <ac:spMk id="33" creationId="{9F79630B-0F0B-446E-A637-38FA8F61D10E}"/>
          </ac:spMkLst>
        </pc:spChg>
        <pc:spChg chg="add del">
          <ac:chgData name="Vendégfelhasználó" userId="" providerId="Windows Live" clId="Web-{22FD2002-064C-456A-AFEA-83127EBB1968}" dt="2023-02-14T08:34:25.388" v="352"/>
          <ac:spMkLst>
            <pc:docMk/>
            <pc:sldMk cId="3001908014" sldId="263"/>
            <ac:spMk id="34" creationId="{B3437C99-FC8E-4311-B48A-F0C4C329B154}"/>
          </ac:spMkLst>
        </pc:spChg>
        <pc:spChg chg="add del">
          <ac:chgData name="Vendégfelhasználó" userId="" providerId="Windows Live" clId="Web-{22FD2002-064C-456A-AFEA-83127EBB1968}" dt="2023-02-14T08:34:25.388" v="352"/>
          <ac:spMkLst>
            <pc:docMk/>
            <pc:sldMk cId="3001908014" sldId="263"/>
            <ac:spMk id="35" creationId="{576E3741-8AB2-F52B-1292-C00A8369B6C5}"/>
          </ac:spMkLst>
        </pc:spChg>
        <pc:spChg chg="add del">
          <ac:chgData name="Vendégfelhasználó" userId="" providerId="Windows Live" clId="Web-{22FD2002-064C-456A-AFEA-83127EBB1968}" dt="2023-02-14T08:34:35.185" v="354"/>
          <ac:spMkLst>
            <pc:docMk/>
            <pc:sldMk cId="3001908014" sldId="263"/>
            <ac:spMk id="37" creationId="{9F701746-0657-4467-BBD3-24051A715C25}"/>
          </ac:spMkLst>
        </pc:spChg>
        <pc:spChg chg="add del">
          <ac:chgData name="Vendégfelhasználó" userId="" providerId="Windows Live" clId="Web-{22FD2002-064C-456A-AFEA-83127EBB1968}" dt="2023-02-14T08:34:35.185" v="354"/>
          <ac:spMkLst>
            <pc:docMk/>
            <pc:sldMk cId="3001908014" sldId="263"/>
            <ac:spMk id="38" creationId="{117BEB00-3E3D-4F08-AF56-DB0D22FB5F64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39" creationId="{D9F5512A-48E1-4C07-B75E-3CCC517B6804}"/>
          </ac:spMkLst>
        </pc:spChg>
        <pc:spChg chg="add del">
          <ac:chgData name="Vendégfelhasználó" userId="" providerId="Windows Live" clId="Web-{22FD2002-064C-456A-AFEA-83127EBB1968}" dt="2023-02-14T08:34:35.185" v="354"/>
          <ac:spMkLst>
            <pc:docMk/>
            <pc:sldMk cId="3001908014" sldId="263"/>
            <ac:spMk id="40" creationId="{05470165-B296-E275-CC9F-C8F866F6162A}"/>
          </ac:spMkLst>
        </pc:spChg>
        <pc:spChg chg="add del">
          <ac:chgData name="Vendégfelhasználó" userId="" providerId="Windows Live" clId="Web-{22FD2002-064C-456A-AFEA-83127EBB1968}" dt="2023-02-14T08:36:28.876" v="356"/>
          <ac:spMkLst>
            <pc:docMk/>
            <pc:sldMk cId="3001908014" sldId="263"/>
            <ac:spMk id="42" creationId="{33CD251C-A887-4D2F-925B-FC097198538B}"/>
          </ac:spMkLst>
        </pc:spChg>
        <pc:spChg chg="add del">
          <ac:chgData name="Vendégfelhasználó" userId="" providerId="Windows Live" clId="Web-{22FD2002-064C-456A-AFEA-83127EBB1968}" dt="2023-02-14T08:36:28.876" v="356"/>
          <ac:spMkLst>
            <pc:docMk/>
            <pc:sldMk cId="3001908014" sldId="263"/>
            <ac:spMk id="46" creationId="{B9D344EF-B327-354C-C1ED-6579C7FF178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48" creationId="{07322A9E-F1EC-405E-8971-BA906EFFCCB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49" creationId="{A5704422-1118-4FD1-95AD-29A064EB80D9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0" creationId="{A88B2AAA-B805-498E-A9E6-98B88585549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1" creationId="{9B8051E0-19D7-43E1-BFD9-E6DBFEB3A3F1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2" creationId="{4EDB2B02-86A2-46F5-A4BE-B7D9B10411D6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3" creationId="{43954639-FB5D-41F4-9560-6F6DFE778425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4" creationId="{E898931C-0323-41FA-A036-20F818B1FF81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5" creationId="{89AFE9DD-0792-4B98-B4EB-97ACA17E6AA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6" creationId="{3981F5C4-9AE1-404E-AF44-A4E6DB374F9D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7" creationId="{763C1781-8726-4FAC-8C45-FF40376BE409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8" creationId="{301491B5-56C7-43DC-A3D9-861EECCA056A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9" creationId="{237E2353-22DF-46E0-A200-FB30F8F394E2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60" creationId="{DD6138DB-057B-45F7-A5F4-E7BFDA20D02C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61" creationId="{79A54AB1-B64F-4843-BFAB-81CB74E66B65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3" creationId="{327D73B4-9F5C-4A64-A179-51B9500CB8B5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4" creationId="{C1F06963-6374-4B48-844F-071A9BAAAE02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5" creationId="{6CB927A4-E432-4310-9CD5-E89FF5063179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6" creationId="{1453BF6C-B012-48B7-B4E8-6D7AC7C27D02}"/>
          </ac:spMkLst>
        </pc:spChg>
        <pc:spChg chg="add del">
          <ac:chgData name="Vendégfelhasználó" userId="" providerId="Windows Live" clId="Web-{22FD2002-064C-456A-AFEA-83127EBB1968}" dt="2023-02-14T08:37:43.410" v="360"/>
          <ac:spMkLst>
            <pc:docMk/>
            <pc:sldMk cId="3001908014" sldId="263"/>
            <ac:spMk id="67" creationId="{A204A122-3EA3-E582-033C-4E8BCD28C9B9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8" creationId="{E3020543-B24B-4EC4-8FFC-8DD88EEA91A8}"/>
          </ac:spMkLst>
        </pc:spChg>
        <pc:spChg chg="add del">
          <ac:chgData name="Vendégfelhasználó" userId="" providerId="Windows Live" clId="Web-{22FD2002-064C-456A-AFEA-83127EBB1968}" dt="2023-02-14T08:37:51.270" v="364"/>
          <ac:spMkLst>
            <pc:docMk/>
            <pc:sldMk cId="3001908014" sldId="263"/>
            <ac:spMk id="73" creationId="{D606FB40-18F5-CF37-0F39-FB083A97DFE9}"/>
          </ac:spMkLst>
        </pc:spChg>
        <pc:spChg chg="add del">
          <ac:chgData name="Vendégfelhasználó" userId="" providerId="Windows Live" clId="Web-{22FD2002-064C-456A-AFEA-83127EBB1968}" dt="2023-02-14T08:38:08.974" v="368"/>
          <ac:spMkLst>
            <pc:docMk/>
            <pc:sldMk cId="3001908014" sldId="263"/>
            <ac:spMk id="74" creationId="{16C5FA50-8D52-4617-AF91-5C7B1C8352F1}"/>
          </ac:spMkLst>
        </pc:spChg>
        <pc:spChg chg="add del">
          <ac:chgData name="Vendégfelhasználó" userId="" providerId="Windows Live" clId="Web-{22FD2002-064C-456A-AFEA-83127EBB1968}" dt="2023-02-14T08:37:51.270" v="364"/>
          <ac:spMkLst>
            <pc:docMk/>
            <pc:sldMk cId="3001908014" sldId="263"/>
            <ac:spMk id="76" creationId="{8F23F8A3-8FD7-4779-8323-FDC26BE99889}"/>
          </ac:spMkLst>
        </pc:spChg>
        <pc:spChg chg="add del">
          <ac:chgData name="Vendégfelhasználó" userId="" providerId="Windows Live" clId="Web-{22FD2002-064C-456A-AFEA-83127EBB1968}" dt="2023-02-14T08:37:51.270" v="364"/>
          <ac:spMkLst>
            <pc:docMk/>
            <pc:sldMk cId="3001908014" sldId="263"/>
            <ac:spMk id="78" creationId="{F605C4CC-A25C-416F-8333-7CB7DC97D870}"/>
          </ac:spMkLst>
        </pc:spChg>
        <pc:spChg chg="add del">
          <ac:chgData name="Vendégfelhasználó" userId="" providerId="Windows Live" clId="Web-{22FD2002-064C-456A-AFEA-83127EBB1968}" dt="2023-02-14T08:37:53.864" v="366"/>
          <ac:spMkLst>
            <pc:docMk/>
            <pc:sldMk cId="3001908014" sldId="263"/>
            <ac:spMk id="80" creationId="{F13C74B1-5B17-4795-BED0-7140497B445A}"/>
          </ac:spMkLst>
        </pc:spChg>
        <pc:spChg chg="add del">
          <ac:chgData name="Vendégfelhasználó" userId="" providerId="Windows Live" clId="Web-{22FD2002-064C-456A-AFEA-83127EBB1968}" dt="2023-02-14T08:37:53.864" v="366"/>
          <ac:spMkLst>
            <pc:docMk/>
            <pc:sldMk cId="3001908014" sldId="263"/>
            <ac:spMk id="81" creationId="{D4974D33-8DC5-464E-8C6D-BE58F0669C17}"/>
          </ac:spMkLst>
        </pc:spChg>
        <pc:spChg chg="add del">
          <ac:chgData name="Vendégfelhasználó" userId="" providerId="Windows Live" clId="Web-{22FD2002-064C-456A-AFEA-83127EBB1968}" dt="2023-02-14T08:37:53.864" v="366"/>
          <ac:spMkLst>
            <pc:docMk/>
            <pc:sldMk cId="3001908014" sldId="263"/>
            <ac:spMk id="82" creationId="{4BC4B68A-04AD-4FFA-EDB6-BFF73CC7E060}"/>
          </ac:spMkLst>
        </pc:spChg>
        <pc:spChg chg="add del">
          <ac:chgData name="Vendégfelhasználó" userId="" providerId="Windows Live" clId="Web-{22FD2002-064C-456A-AFEA-83127EBB1968}" dt="2023-02-14T08:38:08.974" v="368"/>
          <ac:spMkLst>
            <pc:docMk/>
            <pc:sldMk cId="3001908014" sldId="263"/>
            <ac:spMk id="84" creationId="{E223798C-12AD-4B0C-A50C-D676347D67CF}"/>
          </ac:spMkLst>
        </pc:spChg>
        <pc:spChg chg="add del">
          <ac:chgData name="Vendégfelhasználó" userId="" providerId="Windows Live" clId="Web-{22FD2002-064C-456A-AFEA-83127EBB1968}" dt="2023-02-14T08:38:13.255" v="370"/>
          <ac:spMkLst>
            <pc:docMk/>
            <pc:sldMk cId="3001908014" sldId="263"/>
            <ac:spMk id="86" creationId="{C5E6CFF1-2F42-4E10-9A97-F116F46F53FE}"/>
          </ac:spMkLst>
        </pc:spChg>
        <pc:spChg chg="add del">
          <ac:chgData name="Vendégfelhasználó" userId="" providerId="Windows Live" clId="Web-{22FD2002-064C-456A-AFEA-83127EBB1968}" dt="2023-02-14T08:38:13.255" v="370"/>
          <ac:spMkLst>
            <pc:docMk/>
            <pc:sldMk cId="3001908014" sldId="263"/>
            <ac:spMk id="88" creationId="{FD8137F9-B21D-9C8F-CFC7-109BD298A9EA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0" creationId="{327D73B4-9F5C-4A64-A179-51B9500CB8B5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1" creationId="{C1F06963-6374-4B48-844F-071A9BAAAE02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2" creationId="{6CB927A4-E432-4310-9CD5-E89FF5063179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3" creationId="{1453BF6C-B012-48B7-B4E8-6D7AC7C27D02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4" creationId="{9AF0B1D7-6935-360C-71A0-B1AA4457BDEB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5" creationId="{E3020543-B24B-4EC4-8FFC-8DD88EEA91A8}"/>
          </ac:spMkLst>
        </pc:spChg>
        <pc:spChg chg="add del">
          <ac:chgData name="Vendégfelhasználó" userId="" providerId="Windows Live" clId="Web-{22FD2002-064C-456A-AFEA-83127EBB1968}" dt="2023-02-14T08:38:53.491" v="374"/>
          <ac:spMkLst>
            <pc:docMk/>
            <pc:sldMk cId="3001908014" sldId="263"/>
            <ac:spMk id="98" creationId="{9F701746-0657-4467-BBD3-24051A715C25}"/>
          </ac:spMkLst>
        </pc:spChg>
        <pc:spChg chg="add del">
          <ac:chgData name="Vendégfelhasználó" userId="" providerId="Windows Live" clId="Web-{22FD2002-064C-456A-AFEA-83127EBB1968}" dt="2023-02-14T08:38:53.491" v="374"/>
          <ac:spMkLst>
            <pc:docMk/>
            <pc:sldMk cId="3001908014" sldId="263"/>
            <ac:spMk id="99" creationId="{117BEB00-3E3D-4F08-AF56-DB0D22FB5F64}"/>
          </ac:spMkLst>
        </pc:spChg>
        <pc:spChg chg="add del">
          <ac:chgData name="Vendégfelhasználó" userId="" providerId="Windows Live" clId="Web-{22FD2002-064C-456A-AFEA-83127EBB1968}" dt="2023-02-14T08:38:53.491" v="374"/>
          <ac:spMkLst>
            <pc:docMk/>
            <pc:sldMk cId="3001908014" sldId="263"/>
            <ac:spMk id="100" creationId="{C1A7E30F-63F2-27E6-586C-4A7641558E4C}"/>
          </ac:spMkLst>
        </pc:spChg>
        <pc:spChg chg="ad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102" creationId="{45D37F4E-DDB4-456B-97E0-9937730A039F}"/>
          </ac:spMkLst>
        </pc:spChg>
        <pc:spChg chg="ad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103" creationId="{B2DD41CD-8F47-4F56-AD12-4E2FF7696987}"/>
          </ac:spMkLst>
        </pc:spChg>
        <pc:spChg chg="ad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104" creationId="{F7975CCC-7C44-7305-FD47-1F14C53D6B8F}"/>
          </ac:spMkLst>
        </pc:spChg>
        <pc:grpChg chg="add del">
          <ac:chgData name="Vendégfelhasználó" userId="" providerId="Windows Live" clId="Web-{22FD2002-064C-456A-AFEA-83127EBB1968}" dt="2023-02-14T08:34:12.512" v="342"/>
          <ac:grpSpMkLst>
            <pc:docMk/>
            <pc:sldMk cId="3001908014" sldId="263"/>
            <ac:grpSpMk id="17" creationId="{81DE8B58-F373-409E-A253-4380A66091D4}"/>
          </ac:grpSpMkLst>
        </pc:grpChg>
        <pc:grpChg chg="add del">
          <ac:chgData name="Vendégfelhasználó" userId="" providerId="Windows Live" clId="Web-{22FD2002-064C-456A-AFEA-83127EBB1968}" dt="2023-02-14T08:36:28.876" v="356"/>
          <ac:grpSpMkLst>
            <pc:docMk/>
            <pc:sldMk cId="3001908014" sldId="263"/>
            <ac:grpSpMk id="43" creationId="{770AE191-D2EA-45C9-A44D-830C188F74CB}"/>
          </ac:grpSpMkLst>
        </pc:grpChg>
        <pc:picChg chg="add del mod ord">
          <ac:chgData name="Vendégfelhasználó" userId="" providerId="Windows Live" clId="Web-{22FD2002-064C-456A-AFEA-83127EBB1968}" dt="2023-02-14T08:37:45.410" v="361"/>
          <ac:picMkLst>
            <pc:docMk/>
            <pc:sldMk cId="3001908014" sldId="263"/>
            <ac:picMk id="4" creationId="{DBA95630-9A22-B681-43E6-1F288692C317}"/>
          </ac:picMkLst>
        </pc:picChg>
        <pc:picChg chg="add mod ord">
          <ac:chgData name="Vendégfelhasználó" userId="" providerId="Windows Live" clId="Web-{22FD2002-064C-456A-AFEA-83127EBB1968}" dt="2023-02-14T08:38:53.506" v="375"/>
          <ac:picMkLst>
            <pc:docMk/>
            <pc:sldMk cId="3001908014" sldId="263"/>
            <ac:picMk id="5" creationId="{E9A3410F-3BA9-3B37-F05C-7FE7F85982AB}"/>
          </ac:picMkLst>
        </pc:picChg>
        <pc:cxnChg chg="add del">
          <ac:chgData name="Vendégfelhasználó" userId="" providerId="Windows Live" clId="Web-{22FD2002-064C-456A-AFEA-83127EBB1968}" dt="2023-02-14T08:34:18.106" v="346"/>
          <ac:cxnSpMkLst>
            <pc:docMk/>
            <pc:sldMk cId="3001908014" sldId="263"/>
            <ac:cxnSpMk id="21" creationId="{C49DA8F6-BCC1-4447-B54C-57856834B94B}"/>
          </ac:cxnSpMkLst>
        </pc:cxnChg>
        <pc:cxnChg chg="add del">
          <ac:chgData name="Vendégfelhasználó" userId="" providerId="Windows Live" clId="Web-{22FD2002-064C-456A-AFEA-83127EBB1968}" dt="2023-02-14T08:34:22.919" v="350"/>
          <ac:cxnSpMkLst>
            <pc:docMk/>
            <pc:sldMk cId="3001908014" sldId="263"/>
            <ac:cxnSpMk id="30" creationId="{20E3A342-4D61-4E3F-AF90-1AB42AEB96CC}"/>
          </ac:cxnSpMkLst>
        </pc:cxnChg>
        <pc:cxnChg chg="add del">
          <ac:chgData name="Vendégfelhasználó" userId="" providerId="Windows Live" clId="Web-{22FD2002-064C-456A-AFEA-83127EBB1968}" dt="2023-02-14T08:38:53.506" v="375"/>
          <ac:cxnSpMkLst>
            <pc:docMk/>
            <pc:sldMk cId="3001908014" sldId="263"/>
            <ac:cxnSpMk id="69" creationId="{C49DA8F6-BCC1-4447-B54C-57856834B94B}"/>
          </ac:cxnSpMkLst>
        </pc:cxnChg>
        <pc:cxnChg chg="add del">
          <ac:chgData name="Vendégfelhasználó" userId="" providerId="Windows Live" clId="Web-{22FD2002-064C-456A-AFEA-83127EBB1968}" dt="2023-02-14T08:38:13.255" v="370"/>
          <ac:cxnSpMkLst>
            <pc:docMk/>
            <pc:sldMk cId="3001908014" sldId="263"/>
            <ac:cxnSpMk id="87" creationId="{67182200-4859-4C8D-BCBB-55B245C28BA3}"/>
          </ac:cxnSpMkLst>
        </pc:cxnChg>
        <pc:cxnChg chg="add del">
          <ac:chgData name="Vendégfelhasználó" userId="" providerId="Windows Live" clId="Web-{22FD2002-064C-456A-AFEA-83127EBB1968}" dt="2023-02-14T08:38:15.724" v="372"/>
          <ac:cxnSpMkLst>
            <pc:docMk/>
            <pc:sldMk cId="3001908014" sldId="263"/>
            <ac:cxnSpMk id="96" creationId="{C49DA8F6-BCC1-4447-B54C-57856834B94B}"/>
          </ac:cxnSpMkLst>
        </pc:cxnChg>
      </pc:sldChg>
      <pc:sldChg chg="addSp delSp modSp new mod setBg">
        <pc:chgData name="Vendégfelhasználó" userId="" providerId="Windows Live" clId="Web-{22FD2002-064C-456A-AFEA-83127EBB1968}" dt="2023-02-14T08:43:12.687" v="416" actId="20577"/>
        <pc:sldMkLst>
          <pc:docMk/>
          <pc:sldMk cId="2622652671" sldId="264"/>
        </pc:sldMkLst>
        <pc:spChg chg="mod">
          <ac:chgData name="Vendégfelhasználó" userId="" providerId="Windows Live" clId="Web-{22FD2002-064C-456A-AFEA-83127EBB1968}" dt="2023-02-14T08:32:17.743" v="326" actId="14100"/>
          <ac:spMkLst>
            <pc:docMk/>
            <pc:sldMk cId="2622652671" sldId="264"/>
            <ac:spMk id="2" creationId="{69352EAB-AD16-4C90-EEC1-BA3DBDB6000C}"/>
          </ac:spMkLst>
        </pc:spChg>
        <pc:spChg chg="mod">
          <ac:chgData name="Vendégfelhasználó" userId="" providerId="Windows Live" clId="Web-{22FD2002-064C-456A-AFEA-83127EBB1968}" dt="2023-02-14T08:43:12.687" v="416" actId="20577"/>
          <ac:spMkLst>
            <pc:docMk/>
            <pc:sldMk cId="2622652671" sldId="264"/>
            <ac:spMk id="3" creationId="{8DE4C4F3-FCCA-A32D-E410-9981C4D6FDFB}"/>
          </ac:spMkLst>
        </pc:spChg>
        <pc:spChg chg="add del">
          <ac:chgData name="Vendégfelhasználó" userId="" providerId="Windows Live" clId="Web-{22FD2002-064C-456A-AFEA-83127EBB1968}" dt="2023-02-14T08:31:31.225" v="317"/>
          <ac:spMkLst>
            <pc:docMk/>
            <pc:sldMk cId="2622652671" sldId="264"/>
            <ac:spMk id="8" creationId="{1BB867FF-FC45-48F7-8104-F89BE54909F1}"/>
          </ac:spMkLst>
        </pc:spChg>
        <pc:spChg chg="add del">
          <ac:chgData name="Vendégfelhasználó" userId="" providerId="Windows Live" clId="Web-{22FD2002-064C-456A-AFEA-83127EBB1968}" dt="2023-02-14T08:31:31.225" v="317"/>
          <ac:spMkLst>
            <pc:docMk/>
            <pc:sldMk cId="2622652671" sldId="264"/>
            <ac:spMk id="10" creationId="{8BB56887-D0D5-4F0C-9E19-7247EB83C8B7}"/>
          </ac:spMkLst>
        </pc:spChg>
        <pc:spChg chg="add del">
          <ac:chgData name="Vendégfelhasználó" userId="" providerId="Windows Live" clId="Web-{22FD2002-064C-456A-AFEA-83127EBB1968}" dt="2023-02-14T08:31:31.225" v="317"/>
          <ac:spMkLst>
            <pc:docMk/>
            <pc:sldMk cId="2622652671" sldId="264"/>
            <ac:spMk id="12" creationId="{081E4A58-353D-44AE-B2FC-2A74E2E400F7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4" creationId="{4300840D-0A0B-4512-BACA-B439D5B9C57C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5" creationId="{09588DA8-065E-4F6F-8EFD-43104AB2E0CF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6" creationId="{D2B78728-A580-49A7-84F9-6EF6F583ADE0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7" creationId="{C4285719-470E-454C-AF62-8323075F1F5B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8" creationId="{38FAA1A1-D861-433F-88FA-1E9D6FD31D11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9" creationId="{CD9FE4EF-C4D8-49A0-B2FF-81D8DB7D8A24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20" creationId="{8D71EDA1-87BF-4D5D-AB79-F346FD19278A}"/>
          </ac:spMkLst>
        </pc:spChg>
        <pc:spChg chg="add del">
          <ac:chgData name="Vendégfelhasználó" userId="" providerId="Windows Live" clId="Web-{22FD2002-064C-456A-AFEA-83127EBB1968}" dt="2023-02-14T08:31:54.382" v="321"/>
          <ac:spMkLst>
            <pc:docMk/>
            <pc:sldMk cId="2622652671" sldId="264"/>
            <ac:spMk id="22" creationId="{C7FA33FF-088D-4F16-95A2-2C64D353DEA8}"/>
          </ac:spMkLst>
        </pc:spChg>
        <pc:spChg chg="add del">
          <ac:chgData name="Vendégfelhasználó" userId="" providerId="Windows Live" clId="Web-{22FD2002-064C-456A-AFEA-83127EBB1968}" dt="2023-02-14T08:31:54.382" v="321"/>
          <ac:spMkLst>
            <pc:docMk/>
            <pc:sldMk cId="2622652671" sldId="264"/>
            <ac:spMk id="23" creationId="{A376EFB1-01CF-419F-ABF1-2AF02BBFCBD1}"/>
          </ac:spMkLst>
        </pc:spChg>
        <pc:spChg chg="add del">
          <ac:chgData name="Vendégfelhasználó" userId="" providerId="Windows Live" clId="Web-{22FD2002-064C-456A-AFEA-83127EBB1968}" dt="2023-02-14T08:31:54.382" v="321"/>
          <ac:spMkLst>
            <pc:docMk/>
            <pc:sldMk cId="2622652671" sldId="264"/>
            <ac:spMk id="24" creationId="{FF9DEA15-78BD-4750-AA18-B9F28A6D5AB8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6" creationId="{09588DA8-065E-4F6F-8EFD-43104AB2E0CF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7" creationId="{C4285719-470E-454C-AF62-8323075F1F5B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8" creationId="{CD9FE4EF-C4D8-49A0-B2FF-81D8DB7D8A24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9" creationId="{4300840D-0A0B-4512-BACA-B439D5B9C57C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30" creationId="{D2B78728-A580-49A7-84F9-6EF6F583ADE0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31" creationId="{38FAA1A1-D861-433F-88FA-1E9D6FD31D11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32" creationId="{8D71EDA1-87BF-4D5D-AB79-F346FD19278A}"/>
          </ac:spMkLst>
        </pc:spChg>
      </pc:sldChg>
    </pc:docChg>
  </pc:docChgLst>
  <pc:docChgLst>
    <pc:chgData name="Vendégfelhasználó" providerId="Windows Live" clId="Web-{BE94434C-8AA0-412E-A705-760DCBFF2BF8}"/>
    <pc:docChg chg="addSld modSld">
      <pc:chgData name="Vendégfelhasználó" userId="" providerId="Windows Live" clId="Web-{BE94434C-8AA0-412E-A705-760DCBFF2BF8}" dt="2023-02-14T07:48:40.393" v="113" actId="20577"/>
      <pc:docMkLst>
        <pc:docMk/>
      </pc:docMkLst>
      <pc:sldChg chg="modSp">
        <pc:chgData name="Vendégfelhasználó" userId="" providerId="Windows Live" clId="Web-{BE94434C-8AA0-412E-A705-760DCBFF2BF8}" dt="2023-02-14T07:11:59.175" v="0" actId="14100"/>
        <pc:sldMkLst>
          <pc:docMk/>
          <pc:sldMk cId="2826918656" sldId="259"/>
        </pc:sldMkLst>
        <pc:picChg chg="mod">
          <ac:chgData name="Vendégfelhasználó" userId="" providerId="Windows Live" clId="Web-{BE94434C-8AA0-412E-A705-760DCBFF2BF8}" dt="2023-02-14T07:11:59.175" v="0" actId="14100"/>
          <ac:picMkLst>
            <pc:docMk/>
            <pc:sldMk cId="2826918656" sldId="259"/>
            <ac:picMk id="4" creationId="{0002F0C6-D3A5-7A70-545E-931FEAD93E14}"/>
          </ac:picMkLst>
        </pc:picChg>
      </pc:sldChg>
      <pc:sldChg chg="addSp delSp modSp new mod setBg">
        <pc:chgData name="Vendégfelhasználó" userId="" providerId="Windows Live" clId="Web-{BE94434C-8AA0-412E-A705-760DCBFF2BF8}" dt="2023-02-14T07:48:40.393" v="113" actId="20577"/>
        <pc:sldMkLst>
          <pc:docMk/>
          <pc:sldMk cId="4151321435" sldId="262"/>
        </pc:sldMkLst>
        <pc:spChg chg="mod">
          <ac:chgData name="Vendégfelhasználó" userId="" providerId="Windows Live" clId="Web-{BE94434C-8AA0-412E-A705-760DCBFF2BF8}" dt="2023-02-14T07:45:07.873" v="53"/>
          <ac:spMkLst>
            <pc:docMk/>
            <pc:sldMk cId="4151321435" sldId="262"/>
            <ac:spMk id="2" creationId="{D10AE8E9-C712-FC77-55D6-92CCC3929C8B}"/>
          </ac:spMkLst>
        </pc:spChg>
        <pc:spChg chg="mod">
          <ac:chgData name="Vendégfelhasználó" userId="" providerId="Windows Live" clId="Web-{BE94434C-8AA0-412E-A705-760DCBFF2BF8}" dt="2023-02-14T07:48:40.393" v="113" actId="20577"/>
          <ac:spMkLst>
            <pc:docMk/>
            <pc:sldMk cId="4151321435" sldId="262"/>
            <ac:spMk id="3" creationId="{3336B6DE-AF98-A589-5F9D-5DD6C473A5F4}"/>
          </ac:spMkLst>
        </pc:spChg>
        <pc:spChg chg="add del">
          <ac:chgData name="Vendégfelhasználó" userId="" providerId="Windows Live" clId="Web-{BE94434C-8AA0-412E-A705-760DCBFF2BF8}" dt="2023-02-14T07:45:07.873" v="53"/>
          <ac:spMkLst>
            <pc:docMk/>
            <pc:sldMk cId="4151321435" sldId="262"/>
            <ac:spMk id="9" creationId="{8B2BAECB-35E2-4DD9-8B8C-22D215DD0C10}"/>
          </ac:spMkLst>
        </pc:spChg>
        <pc:picChg chg="add mod ord">
          <ac:chgData name="Vendégfelhasználó" userId="" providerId="Windows Live" clId="Web-{BE94434C-8AA0-412E-A705-760DCBFF2BF8}" dt="2023-02-14T07:47:42.204" v="103" actId="1076"/>
          <ac:picMkLst>
            <pc:docMk/>
            <pc:sldMk cId="4151321435" sldId="262"/>
            <ac:picMk id="4" creationId="{9595B403-FC42-1E8E-A75D-53BD24EDB929}"/>
          </ac:picMkLst>
        </pc:picChg>
        <pc:cxnChg chg="add del">
          <ac:chgData name="Vendégfelhasználó" userId="" providerId="Windows Live" clId="Web-{BE94434C-8AA0-412E-A705-760DCBFF2BF8}" dt="2023-02-14T07:45:07.873" v="53"/>
          <ac:cxnSpMkLst>
            <pc:docMk/>
            <pc:sldMk cId="4151321435" sldId="262"/>
            <ac:cxnSpMk id="11" creationId="{13AC671C-E66F-43C5-A66A-C477339DD232}"/>
          </ac:cxnSpMkLst>
        </pc:cxnChg>
      </pc:sldChg>
    </pc:docChg>
  </pc:docChgLst>
  <pc:docChgLst>
    <pc:chgData name="Nagy Károly" userId="75061df4007fd8d6" providerId="Windows Live" clId="Web-{271429B0-C5B7-450B-A843-75D6EB6FBA14}"/>
    <pc:docChg chg="addSld delSld modSld">
      <pc:chgData name="Nagy Károly" userId="75061df4007fd8d6" providerId="Windows Live" clId="Web-{271429B0-C5B7-450B-A843-75D6EB6FBA14}" dt="2023-02-21T07:43:01.090" v="47"/>
      <pc:docMkLst>
        <pc:docMk/>
      </pc:docMkLst>
      <pc:sldChg chg="addSp delSp modSp add del modTransition">
        <pc:chgData name="Nagy Károly" userId="75061df4007fd8d6" providerId="Windows Live" clId="Web-{271429B0-C5B7-450B-A843-75D6EB6FBA14}" dt="2023-02-21T07:43:01.090" v="47"/>
        <pc:sldMkLst>
          <pc:docMk/>
          <pc:sldMk cId="4151321435" sldId="262"/>
        </pc:sldMkLst>
        <pc:spChg chg="mod">
          <ac:chgData name="Nagy Károly" userId="75061df4007fd8d6" providerId="Windows Live" clId="Web-{271429B0-C5B7-450B-A843-75D6EB6FBA14}" dt="2023-02-21T07:40:17.866" v="23" actId="20577"/>
          <ac:spMkLst>
            <pc:docMk/>
            <pc:sldMk cId="4151321435" sldId="262"/>
            <ac:spMk id="3" creationId="{3336B6DE-AF98-A589-5F9D-5DD6C473A5F4}"/>
          </ac:spMkLst>
        </pc:spChg>
        <pc:spChg chg="add del mod">
          <ac:chgData name="Nagy Károly" userId="75061df4007fd8d6" providerId="Windows Live" clId="Web-{271429B0-C5B7-450B-A843-75D6EB6FBA14}" dt="2023-02-21T07:43:01.090" v="47"/>
          <ac:spMkLst>
            <pc:docMk/>
            <pc:sldMk cId="4151321435" sldId="262"/>
            <ac:spMk id="10" creationId="{DB0F8AF4-ADCA-1E04-E6CB-AB5CC52BB964}"/>
          </ac:spMkLst>
        </pc:spChg>
        <pc:picChg chg="mod">
          <ac:chgData name="Nagy Károly" userId="75061df4007fd8d6" providerId="Windows Live" clId="Web-{271429B0-C5B7-450B-A843-75D6EB6FBA14}" dt="2023-02-21T07:41:21.790" v="31" actId="1076"/>
          <ac:picMkLst>
            <pc:docMk/>
            <pc:sldMk cId="4151321435" sldId="262"/>
            <ac:picMk id="4" creationId="{9595B403-FC42-1E8E-A75D-53BD24EDB929}"/>
          </ac:picMkLst>
        </pc:picChg>
        <pc:picChg chg="mod">
          <ac:chgData name="Nagy Károly" userId="75061df4007fd8d6" providerId="Windows Live" clId="Web-{271429B0-C5B7-450B-A843-75D6EB6FBA14}" dt="2023-02-21T07:41:14.665" v="28" actId="1076"/>
          <ac:picMkLst>
            <pc:docMk/>
            <pc:sldMk cId="4151321435" sldId="262"/>
            <ac:picMk id="5" creationId="{7E1957CA-A633-F558-4C0A-7344730F8DC9}"/>
          </ac:picMkLst>
        </pc:picChg>
        <pc:picChg chg="mod">
          <ac:chgData name="Nagy Károly" userId="75061df4007fd8d6" providerId="Windows Live" clId="Web-{271429B0-C5B7-450B-A843-75D6EB6FBA14}" dt="2023-02-21T07:38:31.097" v="0" actId="1076"/>
          <ac:picMkLst>
            <pc:docMk/>
            <pc:sldMk cId="4151321435" sldId="262"/>
            <ac:picMk id="6" creationId="{AC4F3E0F-0CE1-5F9E-B733-D0E8EB5F0E69}"/>
          </ac:picMkLst>
        </pc:picChg>
        <pc:picChg chg="mod">
          <ac:chgData name="Nagy Károly" userId="75061df4007fd8d6" providerId="Windows Live" clId="Web-{271429B0-C5B7-450B-A843-75D6EB6FBA14}" dt="2023-02-21T07:40:55.227" v="26" actId="1076"/>
          <ac:picMkLst>
            <pc:docMk/>
            <pc:sldMk cId="4151321435" sldId="262"/>
            <ac:picMk id="8" creationId="{5BCC3C9B-E48E-BAEB-914D-0EF45681BFFB}"/>
          </ac:picMkLst>
        </pc:picChg>
        <pc:picChg chg="mod">
          <ac:chgData name="Nagy Károly" userId="75061df4007fd8d6" providerId="Windows Live" clId="Web-{271429B0-C5B7-450B-A843-75D6EB6FBA14}" dt="2023-02-21T07:42:23.198" v="40" actId="14100"/>
          <ac:picMkLst>
            <pc:docMk/>
            <pc:sldMk cId="4151321435" sldId="262"/>
            <ac:picMk id="9" creationId="{24FEEF35-7851-4222-06E1-4EF1B83BF180}"/>
          </ac:picMkLst>
        </pc:picChg>
        <pc:picChg chg="mod">
          <ac:chgData name="Nagy Károly" userId="75061df4007fd8d6" providerId="Windows Live" clId="Web-{271429B0-C5B7-450B-A843-75D6EB6FBA14}" dt="2023-02-21T07:42:27.245" v="43" actId="1076"/>
          <ac:picMkLst>
            <pc:docMk/>
            <pc:sldMk cId="4151321435" sldId="262"/>
            <ac:picMk id="11" creationId="{2CAF34DB-BF4C-9589-1DD8-B16FD0B2D840}"/>
          </ac:picMkLst>
        </pc:picChg>
      </pc:sldChg>
      <pc:sldChg chg="modTransition">
        <pc:chgData name="Nagy Károly" userId="75061df4007fd8d6" providerId="Windows Live" clId="Web-{271429B0-C5B7-450B-A843-75D6EB6FBA14}" dt="2023-02-21T07:39:08.988" v="3"/>
        <pc:sldMkLst>
          <pc:docMk/>
          <pc:sldMk cId="2622652671" sldId="264"/>
        </pc:sldMkLst>
      </pc:sldChg>
      <pc:sldChg chg="modTransition">
        <pc:chgData name="Nagy Károly" userId="75061df4007fd8d6" providerId="Windows Live" clId="Web-{271429B0-C5B7-450B-A843-75D6EB6FBA14}" dt="2023-02-21T07:38:43.269" v="1"/>
        <pc:sldMkLst>
          <pc:docMk/>
          <pc:sldMk cId="1522304386" sldId="265"/>
        </pc:sldMkLst>
      </pc:sldChg>
    </pc:docChg>
  </pc:docChgLst>
  <pc:docChgLst>
    <pc:chgData name="Nagy Károly" userId="75061df4007fd8d6" providerId="Windows Live" clId="Web-{369D36C5-6E11-4F0C-A3D9-129A897C1293}"/>
    <pc:docChg chg="addSld delSld modSld sldOrd addMainMaster delMainMaster">
      <pc:chgData name="Nagy Károly" userId="75061df4007fd8d6" providerId="Windows Live" clId="Web-{369D36C5-6E11-4F0C-A3D9-129A897C1293}" dt="2023-02-13T16:51:48.315" v="331"/>
      <pc:docMkLst>
        <pc:docMk/>
      </pc:docMkLst>
      <pc:sldChg chg="addSp delSp modSp mod modTransition setBg modClrScheme addAnim delAnim chgLayout">
        <pc:chgData name="Nagy Károly" userId="75061df4007fd8d6" providerId="Windows Live" clId="Web-{369D36C5-6E11-4F0C-A3D9-129A897C1293}" dt="2023-02-13T16:50:16.281" v="326"/>
        <pc:sldMkLst>
          <pc:docMk/>
          <pc:sldMk cId="4266748471" sldId="256"/>
        </pc:sldMkLst>
        <pc:spChg chg="mod or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2" creationId="{00000000-0000-0000-0000-000000000000}"/>
          </ac:spMkLst>
        </pc:spChg>
        <pc:spChg chg="mod or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9" creationId="{82950D9A-4705-4314-961A-4F88B2CE412D}"/>
          </ac:spMkLst>
        </pc:spChg>
        <pc:spChg chg="add del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11" creationId="{B13969F2-ED52-4E5C-B3FC-01E01B8B9FBC}"/>
          </ac:spMkLst>
        </pc:spChg>
        <pc:spChg chg="add del">
          <ac:chgData name="Nagy Károly" userId="75061df4007fd8d6" providerId="Windows Live" clId="Web-{369D36C5-6E11-4F0C-A3D9-129A897C1293}" dt="2023-02-13T16:50:16.266" v="325"/>
          <ac:spMkLst>
            <pc:docMk/>
            <pc:sldMk cId="4266748471" sldId="256"/>
            <ac:spMk id="18" creationId="{5E4165CA-2930-4841-AFB7-DD41E95F2DE1}"/>
          </ac:spMkLst>
        </pc:spChg>
        <pc:spChg chg="add del">
          <ac:chgData name="Nagy Károly" userId="75061df4007fd8d6" providerId="Windows Live" clId="Web-{369D36C5-6E11-4F0C-A3D9-129A897C1293}" dt="2023-02-13T16:50:16.266" v="325"/>
          <ac:spMkLst>
            <pc:docMk/>
            <pc:sldMk cId="4266748471" sldId="256"/>
            <ac:spMk id="20" creationId="{D3A19439-95A7-4D53-B166-072A2A397205}"/>
          </ac:spMkLst>
        </pc:spChg>
        <pc:spChg chg="ad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23" creationId="{A221245A-B93D-45A8-B0FA-EC2AEE26EAB1}"/>
          </ac:spMkLst>
        </pc:spChg>
        <pc:spChg chg="ad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25" creationId="{A60A95D1-194E-4E4E-8C67-30F91F8E76D9}"/>
          </ac:spMkLst>
        </pc:spChg>
        <pc:picChg chg="add mod ord">
          <ac:chgData name="Nagy Károly" userId="75061df4007fd8d6" providerId="Windows Live" clId="Web-{369D36C5-6E11-4F0C-A3D9-129A897C1293}" dt="2023-02-13T16:50:16.281" v="326"/>
          <ac:picMkLst>
            <pc:docMk/>
            <pc:sldMk cId="4266748471" sldId="256"/>
            <ac:picMk id="4" creationId="{C6DBA9F7-B884-FCFA-42BB-732795144319}"/>
          </ac:picMkLst>
        </pc:picChg>
        <pc:cxnChg chg="add del">
          <ac:chgData name="Nagy Károly" userId="75061df4007fd8d6" providerId="Windows Live" clId="Web-{369D36C5-6E11-4F0C-A3D9-129A897C1293}" dt="2023-02-13T16:50:16.281" v="326"/>
          <ac:cxnSpMkLst>
            <pc:docMk/>
            <pc:sldMk cId="4266748471" sldId="256"/>
            <ac:cxnSpMk id="13" creationId="{13AC671C-E66F-43C5-A66A-C477339DD232}"/>
          </ac:cxnSpMkLst>
        </pc:cxnChg>
        <pc:cxnChg chg="add">
          <ac:chgData name="Nagy Károly" userId="75061df4007fd8d6" providerId="Windows Live" clId="Web-{369D36C5-6E11-4F0C-A3D9-129A897C1293}" dt="2023-02-13T16:50:16.281" v="326"/>
          <ac:cxnSpMkLst>
            <pc:docMk/>
            <pc:sldMk cId="4266748471" sldId="256"/>
            <ac:cxnSpMk id="22" creationId="{64C0A835-9AC9-4D0F-A529-BE4789E126C4}"/>
          </ac:cxnSpMkLst>
        </pc:cxnChg>
        <pc:cxnChg chg="add">
          <ac:chgData name="Nagy Károly" userId="75061df4007fd8d6" providerId="Windows Live" clId="Web-{369D36C5-6E11-4F0C-A3D9-129A897C1293}" dt="2023-02-13T16:50:16.281" v="326"/>
          <ac:cxnSpMkLst>
            <pc:docMk/>
            <pc:sldMk cId="4266748471" sldId="256"/>
            <ac:cxnSpMk id="24" creationId="{7CF67ECC-797A-4CA0-87E3-36046649860E}"/>
          </ac:cxnSpMkLst>
        </pc:cxnChg>
      </pc:sldChg>
      <pc:sldChg chg="addSp modSp new mod modTransition setBg">
        <pc:chgData name="Nagy Károly" userId="75061df4007fd8d6" providerId="Windows Live" clId="Web-{369D36C5-6E11-4F0C-A3D9-129A897C1293}" dt="2023-02-13T16:50:54.235" v="327"/>
        <pc:sldMkLst>
          <pc:docMk/>
          <pc:sldMk cId="1667592559" sldId="257"/>
        </pc:sldMkLst>
        <pc:spChg chg="mod">
          <ac:chgData name="Nagy Károly" userId="75061df4007fd8d6" providerId="Windows Live" clId="Web-{369D36C5-6E11-4F0C-A3D9-129A897C1293}" dt="2023-02-13T16:34:14.301" v="253" actId="20577"/>
          <ac:spMkLst>
            <pc:docMk/>
            <pc:sldMk cId="1667592559" sldId="257"/>
            <ac:spMk id="2" creationId="{707CBC6B-5A22-CC18-7E0D-D10558D1D6FF}"/>
          </ac:spMkLst>
        </pc:spChg>
        <pc:spChg chg="mod">
          <ac:chgData name="Nagy Károly" userId="75061df4007fd8d6" providerId="Windows Live" clId="Web-{369D36C5-6E11-4F0C-A3D9-129A897C1293}" dt="2023-02-13T16:34:35.505" v="255" actId="20577"/>
          <ac:spMkLst>
            <pc:docMk/>
            <pc:sldMk cId="1667592559" sldId="257"/>
            <ac:spMk id="3" creationId="{B4D15550-D724-1B12-27AC-49BA6C720FD2}"/>
          </ac:spMkLst>
        </pc:spChg>
        <pc:spChg chg="add">
          <ac:chgData name="Nagy Károly" userId="75061df4007fd8d6" providerId="Windows Live" clId="Web-{369D36C5-6E11-4F0C-A3D9-129A897C1293}" dt="2023-02-13T16:25:35.270" v="131"/>
          <ac:spMkLst>
            <pc:docMk/>
            <pc:sldMk cId="1667592559" sldId="257"/>
            <ac:spMk id="23" creationId="{052B717E-679E-41A4-B95A-8F7DFAD3FA30}"/>
          </ac:spMkLst>
        </pc:spChg>
        <pc:spChg chg="add">
          <ac:chgData name="Nagy Károly" userId="75061df4007fd8d6" providerId="Windows Live" clId="Web-{369D36C5-6E11-4F0C-A3D9-129A897C1293}" dt="2023-02-13T16:25:35.270" v="131"/>
          <ac:spMkLst>
            <pc:docMk/>
            <pc:sldMk cId="1667592559" sldId="257"/>
            <ac:spMk id="25" creationId="{0B0EB278-F8C7-43AD-BCE2-A2F4D98C499D}"/>
          </ac:spMkLst>
        </pc:spChg>
        <pc:picChg chg="add mod">
          <ac:chgData name="Nagy Károly" userId="75061df4007fd8d6" providerId="Windows Live" clId="Web-{369D36C5-6E11-4F0C-A3D9-129A897C1293}" dt="2023-02-13T16:25:35.270" v="131"/>
          <ac:picMkLst>
            <pc:docMk/>
            <pc:sldMk cId="1667592559" sldId="257"/>
            <ac:picMk id="4" creationId="{E989C8E1-FECC-6AE4-366F-31470E051731}"/>
          </ac:picMkLst>
        </pc:pic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9" creationId="{4436E0F2-A64B-471E-93C0-8DFE08CC57C8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1" creationId="{DC1E3AB1-2A8C-4607-9FAE-D8BDB280FE1A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3" creationId="{26D66059-832F-40B6-A35F-F56C8F38A1E7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5" creationId="{A515E2ED-7EA9-448D-83FA-54C3DF9723BD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7" creationId="{20595356-EABD-4767-AC9D-EA21FF115EC0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9" creationId="{28CD9F06-9628-469C-B788-A894E3E08281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21" creationId="{8550A431-0B61-421B-B4B7-24C0CFF0F938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27" creationId="{50A7A0AD-25ED-4137-AA04-A0E36CAA8E4A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29" creationId="{B186F20B-6445-4368-B022-F9EABF15AE19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31" creationId="{99F97BBF-9EBF-4BEE-B39C-E6C666941D8D}"/>
          </ac:cxnSpMkLst>
        </pc:cxnChg>
      </pc:sldChg>
      <pc:sldChg chg="addSp delSp modSp new mod modTransition setBg">
        <pc:chgData name="Nagy Károly" userId="75061df4007fd8d6" providerId="Windows Live" clId="Web-{369D36C5-6E11-4F0C-A3D9-129A897C1293}" dt="2023-02-13T16:51:09.595" v="328"/>
        <pc:sldMkLst>
          <pc:docMk/>
          <pc:sldMk cId="3973554039" sldId="258"/>
        </pc:sldMkLst>
        <pc:spChg chg="mod">
          <ac:chgData name="Nagy Károly" userId="75061df4007fd8d6" providerId="Windows Live" clId="Web-{369D36C5-6E11-4F0C-A3D9-129A897C1293}" dt="2023-02-13T16:33:30.050" v="251" actId="20577"/>
          <ac:spMkLst>
            <pc:docMk/>
            <pc:sldMk cId="3973554039" sldId="258"/>
            <ac:spMk id="2" creationId="{B243A5A1-047C-9396-99C6-E8A47C95C280}"/>
          </ac:spMkLst>
        </pc:spChg>
        <pc:spChg chg="mod ord">
          <ac:chgData name="Nagy Károly" userId="75061df4007fd8d6" providerId="Windows Live" clId="Web-{369D36C5-6E11-4F0C-A3D9-129A897C1293}" dt="2023-02-13T16:34:45.661" v="257" actId="20577"/>
          <ac:spMkLst>
            <pc:docMk/>
            <pc:sldMk cId="3973554039" sldId="258"/>
            <ac:spMk id="3" creationId="{78BCD3CE-D7EF-B257-4E03-D8807CAAD533}"/>
          </ac:spMkLst>
        </pc:spChg>
        <pc:spChg chg="add del">
          <ac:chgData name="Nagy Károly" userId="75061df4007fd8d6" providerId="Windows Live" clId="Web-{369D36C5-6E11-4F0C-A3D9-129A897C1293}" dt="2023-02-13T16:28:41.588" v="196"/>
          <ac:spMkLst>
            <pc:docMk/>
            <pc:sldMk cId="3973554039" sldId="258"/>
            <ac:spMk id="9" creationId="{15F0A9D0-BB35-4CAB-B92D-E061B9D8E3BD}"/>
          </ac:spMkLst>
        </pc:spChg>
        <pc:spChg chg="add del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21" creationId="{F8222250-799A-4AD0-9BD1-BE6EB7A06AD0}"/>
          </ac:spMkLst>
        </pc:spChg>
        <pc:spChg chg="add del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22" creationId="{B770432A-C0A6-4D4F-AE2C-705049DAB85F}"/>
          </ac:spMkLst>
        </pc:spChg>
        <pc:spChg chg="add del">
          <ac:chgData name="Nagy Károly" userId="75061df4007fd8d6" providerId="Windows Live" clId="Web-{369D36C5-6E11-4F0C-A3D9-129A897C1293}" dt="2023-02-13T16:30:30.951" v="228"/>
          <ac:spMkLst>
            <pc:docMk/>
            <pc:sldMk cId="3973554039" sldId="258"/>
            <ac:spMk id="28" creationId="{15F0A9D0-BB35-4CAB-B92D-E061B9D8E3BD}"/>
          </ac:spMkLst>
        </pc:spChg>
        <pc:spChg chg="add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40" creationId="{F8222250-799A-4AD0-9BD1-BE6EB7A06AD0}"/>
          </ac:spMkLst>
        </pc:spChg>
        <pc:spChg chg="add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41" creationId="{B770432A-C0A6-4D4F-AE2C-705049DAB85F}"/>
          </ac:spMkLst>
        </pc:spChg>
        <pc:picChg chg="add mod ord">
          <ac:chgData name="Nagy Károly" userId="75061df4007fd8d6" providerId="Windows Live" clId="Web-{369D36C5-6E11-4F0C-A3D9-129A897C1293}" dt="2023-02-13T16:30:30.951" v="228"/>
          <ac:picMkLst>
            <pc:docMk/>
            <pc:sldMk cId="3973554039" sldId="258"/>
            <ac:picMk id="4" creationId="{B09761FA-F4AD-6171-7A96-9C599039FE30}"/>
          </ac:picMkLst>
        </pc:pic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1" creationId="{52F5DE35-776B-4C7D-AF2E-514E68BDD2F6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3" creationId="{4A65E4E8-1272-4386-BDFE-0129D7A7E2D4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5" creationId="{A6515F51-DBC6-42B8-9C34-749F69BB6561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7" creationId="{873F5967-4993-405D-A3E6-84DCEFF44C2A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9" creationId="{A3A523CC-BD6C-4A0D-B9DB-1DC2CE1E22F0}"/>
          </ac:cxnSpMkLst>
        </pc:cxnChg>
        <pc:cxnChg chg="add del">
          <ac:chgData name="Nagy Károly" userId="75061df4007fd8d6" providerId="Windows Live" clId="Web-{369D36C5-6E11-4F0C-A3D9-129A897C1293}" dt="2023-02-13T16:30:30.951" v="229"/>
          <ac:cxnSpMkLst>
            <pc:docMk/>
            <pc:sldMk cId="3973554039" sldId="258"/>
            <ac:cxnSpMk id="23" creationId="{78FBE787-8B1D-40E5-8468-6F665BB5D7CB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0" creationId="{52F5DE35-776B-4C7D-AF2E-514E68BDD2F6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2" creationId="{4A65E4E8-1272-4386-BDFE-0129D7A7E2D4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4" creationId="{A6515F51-DBC6-42B8-9C34-749F69BB6561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6" creationId="{873F5967-4993-405D-A3E6-84DCEFF44C2A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8" creationId="{A3A523CC-BD6C-4A0D-B9DB-1DC2CE1E22F0}"/>
          </ac:cxnSpMkLst>
        </pc:cxnChg>
        <pc:cxnChg chg="add">
          <ac:chgData name="Nagy Károly" userId="75061df4007fd8d6" providerId="Windows Live" clId="Web-{369D36C5-6E11-4F0C-A3D9-129A897C1293}" dt="2023-02-13T16:30:30.951" v="229"/>
          <ac:cxnSpMkLst>
            <pc:docMk/>
            <pc:sldMk cId="3973554039" sldId="258"/>
            <ac:cxnSpMk id="42" creationId="{78FBE787-8B1D-40E5-8468-6F665BB5D7CB}"/>
          </ac:cxnSpMkLst>
        </pc:cxnChg>
      </pc:sldChg>
      <pc:sldChg chg="addSp delSp modSp new mod modTransition setBg">
        <pc:chgData name="Nagy Károly" userId="75061df4007fd8d6" providerId="Windows Live" clId="Web-{369D36C5-6E11-4F0C-A3D9-129A897C1293}" dt="2023-02-13T16:51:35.815" v="330"/>
        <pc:sldMkLst>
          <pc:docMk/>
          <pc:sldMk cId="2826918656" sldId="259"/>
        </pc:sldMkLst>
        <pc:spChg chg="mod">
          <ac:chgData name="Nagy Károly" userId="75061df4007fd8d6" providerId="Windows Live" clId="Web-{369D36C5-6E11-4F0C-A3D9-129A897C1293}" dt="2023-02-13T16:44:01.802" v="275" actId="20577"/>
          <ac:spMkLst>
            <pc:docMk/>
            <pc:sldMk cId="2826918656" sldId="259"/>
            <ac:spMk id="2" creationId="{3B8D0D17-3AC2-2328-5446-6A417875147A}"/>
          </ac:spMkLst>
        </pc:spChg>
        <pc:spChg chg="del">
          <ac:chgData name="Nagy Károly" userId="75061df4007fd8d6" providerId="Windows Live" clId="Web-{369D36C5-6E11-4F0C-A3D9-129A897C1293}" dt="2023-02-13T16:42:53.831" v="266"/>
          <ac:spMkLst>
            <pc:docMk/>
            <pc:sldMk cId="2826918656" sldId="259"/>
            <ac:spMk id="3" creationId="{9D9A8E75-9E0B-2CCE-EBDC-E752456184E4}"/>
          </ac:spMkLst>
        </pc:spChg>
        <pc:spChg chg="add del">
          <ac:chgData name="Nagy Károly" userId="75061df4007fd8d6" providerId="Windows Live" clId="Web-{369D36C5-6E11-4F0C-A3D9-129A897C1293}" dt="2023-02-13T16:43:16.160" v="272"/>
          <ac:spMkLst>
            <pc:docMk/>
            <pc:sldMk cId="2826918656" sldId="259"/>
            <ac:spMk id="9" creationId="{D54C7AF0-55E8-EA46-01C3-6AE429A690CB}"/>
          </ac:spMkLst>
        </pc:spChg>
        <pc:spChg chg="add del">
          <ac:chgData name="Nagy Károly" userId="75061df4007fd8d6" providerId="Windows Live" clId="Web-{369D36C5-6E11-4F0C-A3D9-129A897C1293}" dt="2023-02-13T16:43:16.160" v="272"/>
          <ac:spMkLst>
            <pc:docMk/>
            <pc:sldMk cId="2826918656" sldId="259"/>
            <ac:spMk id="12" creationId="{2B78D151-52A1-46B3-8374-570DA802E9A5}"/>
          </ac:spMkLst>
        </pc:spChg>
        <pc:spChg chg="add del">
          <ac:chgData name="Nagy Károly" userId="75061df4007fd8d6" providerId="Windows Live" clId="Web-{369D36C5-6E11-4F0C-A3D9-129A897C1293}" dt="2023-02-13T16:43:16.160" v="272"/>
          <ac:spMkLst>
            <pc:docMk/>
            <pc:sldMk cId="2826918656" sldId="259"/>
            <ac:spMk id="14" creationId="{6C745475-F6E1-4944-B2F1-A82F3444F7EE}"/>
          </ac:spMkLst>
        </pc:spChg>
        <pc:spChg chg="add">
          <ac:chgData name="Nagy Károly" userId="75061df4007fd8d6" providerId="Windows Live" clId="Web-{369D36C5-6E11-4F0C-A3D9-129A897C1293}" dt="2023-02-13T16:43:16.176" v="273"/>
          <ac:spMkLst>
            <pc:docMk/>
            <pc:sldMk cId="2826918656" sldId="259"/>
            <ac:spMk id="24" creationId="{6EF3EC4F-5125-42E3-8EB0-821F06BDFA1C}"/>
          </ac:spMkLst>
        </pc:spChg>
        <pc:picChg chg="add mod ord">
          <ac:chgData name="Nagy Károly" userId="75061df4007fd8d6" providerId="Windows Live" clId="Web-{369D36C5-6E11-4F0C-A3D9-129A897C1293}" dt="2023-02-13T16:43:16.176" v="273"/>
          <ac:picMkLst>
            <pc:docMk/>
            <pc:sldMk cId="2826918656" sldId="259"/>
            <ac:picMk id="4" creationId="{0002F0C6-D3A5-7A70-545E-931FEAD93E14}"/>
          </ac:picMkLst>
        </pc:picChg>
        <pc:picChg chg="add mod">
          <ac:chgData name="Nagy Károly" userId="75061df4007fd8d6" providerId="Windows Live" clId="Web-{369D36C5-6E11-4F0C-A3D9-129A897C1293}" dt="2023-02-13T16:43:16.176" v="273"/>
          <ac:picMkLst>
            <pc:docMk/>
            <pc:sldMk cId="2826918656" sldId="259"/>
            <ac:picMk id="5" creationId="{6A373103-239C-CB70-820D-728887408379}"/>
          </ac:picMkLst>
        </pc:pic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10" creationId="{4436E0F2-A64B-471E-93C0-8DFE08CC57C8}"/>
          </ac:cxnSpMkLst>
        </pc:cxnChg>
        <pc:cxnChg chg="add del">
          <ac:chgData name="Nagy Károly" userId="75061df4007fd8d6" providerId="Windows Live" clId="Web-{369D36C5-6E11-4F0C-A3D9-129A897C1293}" dt="2023-02-13T16:43:16.160" v="272"/>
          <ac:cxnSpMkLst>
            <pc:docMk/>
            <pc:sldMk cId="2826918656" sldId="259"/>
            <ac:cxnSpMk id="16" creationId="{E2F61726-9292-4844-9EBF-341051AAFDBE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18" creationId="{20595356-EABD-4767-AC9D-EA21FF115EC0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19" creationId="{DC1E3AB1-2A8C-4607-9FAE-D8BDB280FE1A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0" creationId="{28CD9F06-9628-469C-B788-A894E3E08281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1" creationId="{26D66059-832F-40B6-A35F-F56C8F38A1E7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2" creationId="{8550A431-0B61-421B-B4B7-24C0CFF0F938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3" creationId="{A515E2ED-7EA9-448D-83FA-54C3DF9723BD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6" creationId="{245C6712-0180-4204-86CE-BE5A0709B1E3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8" creationId="{ABCB92D0-3ABB-41C3-96F9-EBC87FFB1094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30" creationId="{BE8C98AD-415A-417E-ADBD-580E8C30B12E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32" creationId="{BC2EA01E-FFFF-4F97-A16B-095A91E68317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34" creationId="{B1BF4E1B-1657-4F53-8D24-74F1C5AD91EF}"/>
          </ac:cxnSpMkLst>
        </pc:cxnChg>
      </pc:sldChg>
      <pc:sldChg chg="modSp new ord modTransition">
        <pc:chgData name="Nagy Károly" userId="75061df4007fd8d6" providerId="Windows Live" clId="Web-{369D36C5-6E11-4F0C-A3D9-129A897C1293}" dt="2023-02-13T16:51:26.596" v="329"/>
        <pc:sldMkLst>
          <pc:docMk/>
          <pc:sldMk cId="1715465934" sldId="260"/>
        </pc:sldMkLst>
        <pc:spChg chg="mod">
          <ac:chgData name="Nagy Károly" userId="75061df4007fd8d6" providerId="Windows Live" clId="Web-{369D36C5-6E11-4F0C-A3D9-129A897C1293}" dt="2023-02-13T16:44:17.396" v="287" actId="20577"/>
          <ac:spMkLst>
            <pc:docMk/>
            <pc:sldMk cId="1715465934" sldId="260"/>
            <ac:spMk id="2" creationId="{5CF69953-4FF5-3672-63A9-84C26DDF6DE0}"/>
          </ac:spMkLst>
        </pc:spChg>
        <pc:spChg chg="mod">
          <ac:chgData name="Nagy Károly" userId="75061df4007fd8d6" providerId="Windows Live" clId="Web-{369D36C5-6E11-4F0C-A3D9-129A897C1293}" dt="2023-02-13T16:44:37.318" v="291" actId="20577"/>
          <ac:spMkLst>
            <pc:docMk/>
            <pc:sldMk cId="1715465934" sldId="260"/>
            <ac:spMk id="3" creationId="{915FD082-A52B-6AC7-FC1E-9F7006B9FF8B}"/>
          </ac:spMkLst>
        </pc:spChg>
      </pc:sldChg>
      <pc:sldChg chg="new del">
        <pc:chgData name="Nagy Károly" userId="75061df4007fd8d6" providerId="Windows Live" clId="Web-{369D36C5-6E11-4F0C-A3D9-129A897C1293}" dt="2023-02-13T16:48:34.638" v="294"/>
        <pc:sldMkLst>
          <pc:docMk/>
          <pc:sldMk cId="1974319" sldId="261"/>
        </pc:sldMkLst>
      </pc:sldChg>
      <pc:sldChg chg="addSp delSp modSp new mod modTransition setBg addAnim delAnim">
        <pc:chgData name="Nagy Károly" userId="75061df4007fd8d6" providerId="Windows Live" clId="Web-{369D36C5-6E11-4F0C-A3D9-129A897C1293}" dt="2023-02-13T16:51:48.315" v="331"/>
        <pc:sldMkLst>
          <pc:docMk/>
          <pc:sldMk cId="4086177423" sldId="261"/>
        </pc:sldMkLst>
        <pc:spChg chg="mod">
          <ac:chgData name="Nagy Károly" userId="75061df4007fd8d6" providerId="Windows Live" clId="Web-{369D36C5-6E11-4F0C-A3D9-129A897C1293}" dt="2023-02-13T16:49:54.452" v="318"/>
          <ac:spMkLst>
            <pc:docMk/>
            <pc:sldMk cId="4086177423" sldId="261"/>
            <ac:spMk id="2" creationId="{C594CE99-30D7-78A1-DB0F-8670311E45D0}"/>
          </ac:spMkLst>
        </pc:spChg>
        <pc:spChg chg="del">
          <ac:chgData name="Nagy Károly" userId="75061df4007fd8d6" providerId="Windows Live" clId="Web-{369D36C5-6E11-4F0C-A3D9-129A897C1293}" dt="2023-02-13T16:49:10.232" v="311"/>
          <ac:spMkLst>
            <pc:docMk/>
            <pc:sldMk cId="4086177423" sldId="261"/>
            <ac:spMk id="3" creationId="{0196AD91-2417-0F20-1DD2-04DDB1C29F7A}"/>
          </ac:spMkLst>
        </pc:spChg>
        <pc:spChg chg="add">
          <ac:chgData name="Nagy Károly" userId="75061df4007fd8d6" providerId="Windows Live" clId="Web-{369D36C5-6E11-4F0C-A3D9-129A897C1293}" dt="2023-02-13T16:49:54.452" v="318"/>
          <ac:spMkLst>
            <pc:docMk/>
            <pc:sldMk cId="4086177423" sldId="261"/>
            <ac:spMk id="7" creationId="{3FA49195-69EB-4E39-A68A-C232E2D03EF8}"/>
          </ac:spMkLst>
        </pc:spChg>
        <pc:spChg chg="add del">
          <ac:chgData name="Nagy Károly" userId="75061df4007fd8d6" providerId="Windows Live" clId="Web-{369D36C5-6E11-4F0C-A3D9-129A897C1293}" dt="2023-02-13T16:49:39.218" v="315"/>
          <ac:spMkLst>
            <pc:docMk/>
            <pc:sldMk cId="4086177423" sldId="261"/>
            <ac:spMk id="8" creationId="{5E4165CA-2930-4841-AFB7-DD41E95F2DE1}"/>
          </ac:spMkLst>
        </pc:spChg>
        <pc:spChg chg="add">
          <ac:chgData name="Nagy Károly" userId="75061df4007fd8d6" providerId="Windows Live" clId="Web-{369D36C5-6E11-4F0C-A3D9-129A897C1293}" dt="2023-02-13T16:49:54.452" v="318"/>
          <ac:spMkLst>
            <pc:docMk/>
            <pc:sldMk cId="4086177423" sldId="261"/>
            <ac:spMk id="9" creationId="{9A92F9DC-743D-47E7-A019-EE09540FB7B1}"/>
          </ac:spMkLst>
        </pc:spChg>
        <pc:spChg chg="add del">
          <ac:chgData name="Nagy Károly" userId="75061df4007fd8d6" providerId="Windows Live" clId="Web-{369D36C5-6E11-4F0C-A3D9-129A897C1293}" dt="2023-02-13T16:49:39.218" v="315"/>
          <ac:spMkLst>
            <pc:docMk/>
            <pc:sldMk cId="4086177423" sldId="261"/>
            <ac:spMk id="10" creationId="{D3A19439-95A7-4D53-B166-072A2A397205}"/>
          </ac:spMkLst>
        </pc:spChg>
        <pc:spChg chg="add del">
          <ac:chgData name="Nagy Károly" userId="75061df4007fd8d6" providerId="Windows Live" clId="Web-{369D36C5-6E11-4F0C-A3D9-129A897C1293}" dt="2023-02-13T16:49:54.421" v="317"/>
          <ac:spMkLst>
            <pc:docMk/>
            <pc:sldMk cId="4086177423" sldId="261"/>
            <ac:spMk id="12" creationId="{F67B5ED5-2C08-4519-B88A-E933BAA847AA}"/>
          </ac:spMkLst>
        </pc:spChg>
        <pc:spChg chg="add del">
          <ac:chgData name="Nagy Károly" userId="75061df4007fd8d6" providerId="Windows Live" clId="Web-{369D36C5-6E11-4F0C-A3D9-129A897C1293}" dt="2023-02-13T16:49:54.421" v="317"/>
          <ac:spMkLst>
            <pc:docMk/>
            <pc:sldMk cId="4086177423" sldId="261"/>
            <ac:spMk id="13" creationId="{EA3B6404-C37D-4FE3-8124-9FC5ECE56273}"/>
          </ac:spMkLst>
        </pc:spChg>
        <pc:picChg chg="add del">
          <ac:chgData name="Nagy Károly" userId="75061df4007fd8d6" providerId="Windows Live" clId="Web-{369D36C5-6E11-4F0C-A3D9-129A897C1293}" dt="2023-02-13T16:49:39.218" v="315"/>
          <ac:picMkLst>
            <pc:docMk/>
            <pc:sldMk cId="4086177423" sldId="261"/>
            <ac:picMk id="4" creationId="{F93C1839-FF5F-F71D-56FD-E17F2C802847}"/>
          </ac:picMkLst>
        </pc:picChg>
        <pc:picChg chg="add del">
          <ac:chgData name="Nagy Károly" userId="75061df4007fd8d6" providerId="Windows Live" clId="Web-{369D36C5-6E11-4F0C-A3D9-129A897C1293}" dt="2023-02-13T16:49:54.421" v="317"/>
          <ac:picMkLst>
            <pc:docMk/>
            <pc:sldMk cId="4086177423" sldId="261"/>
            <ac:picMk id="17" creationId="{08B63AA7-3095-E646-C557-7C63F7D5845E}"/>
          </ac:picMkLst>
        </pc:pic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11" creationId="{13280B82-CD55-43FD-92C4-F05E2A8D1367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4" creationId="{4BB9CE4F-048D-4320-B7EF-E5AEA4020CE2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5" creationId="{C64A9919-C77B-4DEE-B7F8-B9A289E9E66E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6" creationId="{717DE3F0-E5A7-4C2D-927E-56638086786C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8" creationId="{4E9EA87C-793F-4321-A0BC-4DB860289DD6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19" creationId="{F521483B-CE28-412B-9C71-9BE081E9DCE3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20" creationId="{DEE00FC4-5601-4185-8A23-E15BD4D7B414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1" creationId="{EC9F4738-DD27-44BE-98C6-AB0B2296BD26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2" creationId="{B0A4F542-D561-4AFB-8321-EB900BAF0A0E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3" creationId="{A4D9248B-0006-4BFE-8110-40C16E45C0AC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4" creationId="{EE593BB5-7AFA-4C8F-AECA-CE733B1FD09E}"/>
          </ac:cxnSpMkLst>
        </pc:cxnChg>
      </pc:sldChg>
      <pc:sldMasterChg chg="del delSldLayout">
        <pc:chgData name="Nagy Károly" userId="75061df4007fd8d6" providerId="Windows Live" clId="Web-{369D36C5-6E11-4F0C-A3D9-129A897C1293}" dt="2023-02-13T16:18:14.914" v="0"/>
        <pc:sldMasterMkLst>
          <pc:docMk/>
          <pc:sldMasterMk cId="798062927" sldId="2147483648"/>
        </pc:sldMasterMkLst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del addSldLayout delSldLayout modSldLayout">
        <pc:chgData name="Nagy Károly" userId="75061df4007fd8d6" providerId="Windows Live" clId="Web-{369D36C5-6E11-4F0C-A3D9-129A897C1293}" dt="2023-02-13T16:19:06.072" v="1"/>
        <pc:sldMasterMkLst>
          <pc:docMk/>
          <pc:sldMasterMk cId="3260930080" sldId="2147483660"/>
        </pc:sldMasterMkLst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087469256" sldId="2147483661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678986589" sldId="2147483662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234748628" sldId="2147483663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767678029" sldId="2147483664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175885299" sldId="2147483665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187199868" sldId="2147483666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40814937" sldId="2147483667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225500156" sldId="2147483668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267665222" sldId="2147483669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95860641" sldId="2147483670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462310987" sldId="2147483671"/>
          </pc:sldLayoutMkLst>
        </pc:sldLayoutChg>
      </pc:sldMasterChg>
      <pc:sldMasterChg chg="add addSldLayout">
        <pc:chgData name="Nagy Károly" userId="75061df4007fd8d6" providerId="Windows Live" clId="Web-{369D36C5-6E11-4F0C-A3D9-129A897C1293}" dt="2023-02-13T16:19:06.072" v="1"/>
        <pc:sldMasterMkLst>
          <pc:docMk/>
          <pc:sldMasterMk cId="378384294" sldId="2147483750"/>
        </pc:sldMasterMkLst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4111076492" sldId="2147483739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3583685671" sldId="2147483740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1694858706" sldId="2147483741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954916543" sldId="2147483742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2414608579" sldId="2147483743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3730600827" sldId="2147483744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2656175248" sldId="2147483745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555416738" sldId="2147483746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3170647725" sldId="2147483747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4061255195" sldId="2147483748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1068729263" sldId="21474837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1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6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3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2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0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7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6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1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2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3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ukereso.hu/switch-c3145/cisco/meraki-go-gs110-8p-hw-eu-p585885639/" TargetMode="External"/><Relationship Id="rId3" Type="http://schemas.openxmlformats.org/officeDocument/2006/relationships/hyperlink" Target="https://gamer.shop.hu/termekek/billentyuzet/white-shark-spartan-mechanikus-blue-switch-fem-gaming-billentyuzet-magyar-kiosztas-hu-2-ev-garancia-gk-1925hu/352/?gclid=CjwKCAiA_6yfBhBNEiwAkmXy5zGDEiPspK3-AdDoiMkhW1t_DIDHx9uCpGvgky4wTLFnZ-e54_x5uxoCxNMQAvD_BwE" TargetMode="External"/><Relationship Id="rId7" Type="http://schemas.openxmlformats.org/officeDocument/2006/relationships/hyperlink" Target="https://www.mediamarkt.hu/hu/product/_lenovo-ideapad-gaming-3-15ihu6-82k101cvhv-gamer-laptop-15-6-fhd-core-i5-16gb-512-gb-ssd-rtx3050ti-4gb-noos-1404238.html" TargetMode="External"/><Relationship Id="rId2" Type="http://schemas.openxmlformats.org/officeDocument/2006/relationships/hyperlink" Target="https://www.emag.hu/jatekszek-huzaro-force-2-5-sotetkek-es-fekete-force2-5bluemesh/pd/DPKXWSMBM/?ref=fam#Tenger%C3%A9szk%C3%A9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diamarkt.hu/hu/product/_logitech-g-pro-x-superlight-vezet%C3%A9k-n%C3%A9lk%C3%BCli-eg%C3%A9r-fekete-910-005880-1385843.html" TargetMode="External"/><Relationship Id="rId5" Type="http://schemas.openxmlformats.org/officeDocument/2006/relationships/hyperlink" Target="https://www.mediamarkt.hu/hu/product/_razer-barracuda-x-2022-vezet%C3%A9k-n%C3%A9lk%C3%BCli-gaming-headset-2-4ghz-bluetooth-fekete-rz04-04430100-r3m1-1400577.html?bundleReferral=p-bdl-1404238-bdl" TargetMode="External"/><Relationship Id="rId10" Type="http://schemas.openxmlformats.org/officeDocument/2006/relationships/hyperlink" Target="https://www.emag.hu/huawei-p30-lite-mobiltelefon-kartyafuggetlen-dual-sim-128gb-lte-ejfekete-51093npm/pd/DC7W6ZBBM/" TargetMode="External"/><Relationship Id="rId4" Type="http://schemas.openxmlformats.org/officeDocument/2006/relationships/hyperlink" Target="https://rog.asus.com/hu/desktops/mid-tower/rog-strix-gt15-g15-series/helpdesk/" TargetMode="External"/><Relationship Id="rId9" Type="http://schemas.openxmlformats.org/officeDocument/2006/relationships/hyperlink" Target="https://www.emag.hu/tp-link-vezetek-nelkuli-router-ac1200-dual-band-mu-mimo-4-antenna-archer-a64/pd/DHD8VXMBM/?cmpid=87105&amp;gclid=CjwKCAiA9NGfBhBvEiwAq5vSy_XkJLsfXzbCMOc62r2XaBzD5YeKUBHc9ayHB_0iYuvAmEglKk0GFhoCxCIQAvD_Bw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3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D6967988-5CD6-4314-899D-843CBA35C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0" b="2610"/>
          <a:stretch/>
        </p:blipFill>
        <p:spPr>
          <a:xfrm>
            <a:off x="20" y="-37652"/>
            <a:ext cx="12191977" cy="6858022"/>
          </a:xfrm>
          <a:prstGeom prst="rect">
            <a:avLst/>
          </a:prstGeom>
        </p:spPr>
      </p:pic>
      <p:sp>
        <p:nvSpPr>
          <p:cNvPr id="59" name="Rectangle 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hu-HU" sz="5200">
                <a:solidFill>
                  <a:srgbClr val="FFFFFF"/>
                </a:solidFill>
                <a:latin typeface="Corbel"/>
                <a:cs typeface="Calibri Light"/>
              </a:rPr>
              <a:t>Otthoni hálózat 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hu-HU" dirty="0">
                <a:solidFill>
                  <a:srgbClr val="FFFFFF"/>
                </a:solidFill>
              </a:rPr>
              <a:t>Készítette: Nagy Károly </a:t>
            </a:r>
          </a:p>
        </p:txBody>
      </p:sp>
      <p:sp>
        <p:nvSpPr>
          <p:cNvPr id="60" name="Rectangle 3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7CBC6B-5A22-CC18-7E0D-D10558D1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Mi volt a </a:t>
            </a:r>
            <a:r>
              <a:rPr lang="hu-HU" sz="4600" dirty="0"/>
              <a:t>feladat</a:t>
            </a:r>
            <a:r>
              <a:rPr lang="en-US" sz="4600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D15550-D724-1B12-27AC-49BA6C7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815" y="4363961"/>
            <a:ext cx="3834392" cy="16042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hu-HU" sz="2000" cap="all" spc="300" dirty="0"/>
              <a:t>Tanárúr-</a:t>
            </a:r>
            <a:r>
              <a:rPr lang="hu-HU" sz="2000" cap="all" spc="300" dirty="0" err="1"/>
              <a:t>tól</a:t>
            </a:r>
            <a:r>
              <a:rPr lang="hu-HU" sz="2000" cap="all" spc="300" dirty="0"/>
              <a:t> kaptam a feladatott ami az volt hogy csináljuk meg az otthoni hálózatunkat párban, a </a:t>
            </a:r>
            <a:r>
              <a:rPr lang="hu-HU" sz="2000" cap="all" spc="300" dirty="0" err="1"/>
              <a:t>packet</a:t>
            </a:r>
            <a:r>
              <a:rPr lang="hu-HU" sz="2000" cap="all" spc="300" dirty="0"/>
              <a:t> </a:t>
            </a:r>
            <a:r>
              <a:rPr lang="hu-HU" sz="2000" cap="all" spc="300" dirty="0" err="1"/>
              <a:t>Tracerben</a:t>
            </a:r>
            <a:r>
              <a:rPr lang="hu-HU" sz="2000" cap="all" spc="300" dirty="0"/>
              <a:t>.</a:t>
            </a:r>
            <a:endParaRPr lang="hu-HU" sz="2000" cap="all" spc="300" dirty="0">
              <a:cs typeface="Calibri"/>
            </a:endParaRP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E989C8E1-FECC-6AE4-366F-31470E05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3793"/>
            <a:ext cx="5562600" cy="40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2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1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243A5A1-047C-9396-99C6-E8A47C95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71190"/>
            <a:ext cx="4787331" cy="1574333"/>
          </a:xfrm>
        </p:spPr>
        <p:txBody>
          <a:bodyPr anchor="b">
            <a:normAutofit/>
          </a:bodyPr>
          <a:lstStyle/>
          <a:p>
            <a:r>
              <a:rPr lang="hu-HU" sz="4000" b="1" i="0" dirty="0">
                <a:latin typeface="Calibri"/>
                <a:cs typeface="Calibri"/>
              </a:rPr>
              <a:t>Amivel </a:t>
            </a:r>
            <a:r>
              <a:rPr lang="hu-HU" sz="4000" b="1" dirty="0">
                <a:latin typeface="Calibri"/>
                <a:cs typeface="Calibri"/>
              </a:rPr>
              <a:t>dolgoztam</a:t>
            </a:r>
            <a:r>
              <a:rPr lang="hu-HU" sz="4000" b="1" i="0" dirty="0">
                <a:latin typeface="Calibri"/>
                <a:cs typeface="Calibri"/>
              </a:rPr>
              <a:t> az a...</a:t>
            </a:r>
          </a:p>
        </p:txBody>
      </p:sp>
      <p:sp>
        <p:nvSpPr>
          <p:cNvPr id="65" name="Freeform: Shape 20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66" name="Freeform: Shape 22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Kép 10">
            <a:extLst>
              <a:ext uri="{FF2B5EF4-FFF2-40B4-BE49-F238E27FC236}">
                <a16:creationId xmlns:a16="http://schemas.microsoft.com/office/drawing/2014/main" id="{DB0E4076-05F2-8517-EEF1-F0E01F3A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4630475"/>
            <a:ext cx="1703972" cy="1218339"/>
          </a:xfrm>
          <a:prstGeom prst="rect">
            <a:avLst/>
          </a:prstGeom>
        </p:spPr>
      </p:pic>
      <p:sp useBgFill="1">
        <p:nvSpPr>
          <p:cNvPr id="67" name="Freeform: Shape 24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BCD3CE-D7EF-B257-4E03-D8807CAAD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084625"/>
            <a:ext cx="4193655" cy="29273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700" dirty="0"/>
              <a:t>A </a:t>
            </a:r>
            <a:r>
              <a:rPr lang="hu-HU" sz="1700"/>
              <a:t>Packet</a:t>
            </a:r>
            <a:r>
              <a:rPr lang="hu-HU" sz="1700" dirty="0"/>
              <a:t> </a:t>
            </a:r>
            <a:r>
              <a:rPr lang="hu-HU" sz="1700"/>
              <a:t>Tracer</a:t>
            </a:r>
            <a:r>
              <a:rPr lang="hu-HU" sz="1700" dirty="0"/>
              <a:t> amiről annyit kell tudni hogy</a:t>
            </a:r>
            <a:r>
              <a:rPr lang="hu-HU" sz="1700" dirty="0">
                <a:ea typeface="+mn-lt"/>
                <a:cs typeface="+mn-lt"/>
              </a:rPr>
              <a:t> ez egy,  többplatformos vizuális szimulációs eszköz , amely lehetővé teszi a felhasználók számára hálózati topológiák létrehozását és a modern számítógépes hálózatok utánzását .</a:t>
            </a:r>
          </a:p>
          <a:p>
            <a:r>
              <a:rPr lang="hu-HU" sz="1700" dirty="0">
                <a:cs typeface="Calibri" panose="020F0502020204030204"/>
              </a:rPr>
              <a:t>A PowerPoint-</a:t>
            </a:r>
            <a:r>
              <a:rPr lang="hu-HU" sz="1700">
                <a:cs typeface="Calibri" panose="020F0502020204030204"/>
              </a:rPr>
              <a:t>ról</a:t>
            </a:r>
            <a:r>
              <a:rPr lang="hu-HU" sz="1700" dirty="0">
                <a:cs typeface="Calibri" panose="020F0502020204030204"/>
              </a:rPr>
              <a:t> csak annyit hogy egy prezentációt</a:t>
            </a:r>
            <a:r>
              <a:rPr lang="hu-HU" sz="1700" dirty="0">
                <a:ea typeface="+mn-lt"/>
                <a:cs typeface="+mn-lt"/>
              </a:rPr>
              <a:t> készítő program</a:t>
            </a:r>
          </a:p>
          <a:p>
            <a:r>
              <a:rPr lang="hu-HU" sz="1700" dirty="0">
                <a:cs typeface="Calibri" panose="020F0502020204030204"/>
              </a:rPr>
              <a:t>Chrome</a:t>
            </a: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B09761FA-F4AD-6171-7A96-9C599039F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" b="-2"/>
          <a:stretch/>
        </p:blipFill>
        <p:spPr>
          <a:xfrm>
            <a:off x="6422436" y="906198"/>
            <a:ext cx="1830112" cy="1450788"/>
          </a:xfrm>
          <a:prstGeom prst="rect">
            <a:avLst/>
          </a:prstGeom>
        </p:spPr>
      </p:pic>
      <p:pic>
        <p:nvPicPr>
          <p:cNvPr id="5" name="Kép 8">
            <a:extLst>
              <a:ext uri="{FF2B5EF4-FFF2-40B4-BE49-F238E27FC236}">
                <a16:creationId xmlns:a16="http://schemas.microsoft.com/office/drawing/2014/main" id="{CBD52F44-087C-6D2C-7FC0-C8E197F0D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0" y="3572836"/>
            <a:ext cx="2963421" cy="1666924"/>
          </a:xfrm>
          <a:prstGeom prst="rect">
            <a:avLst/>
          </a:prstGeom>
        </p:spPr>
      </p:pic>
      <p:pic>
        <p:nvPicPr>
          <p:cNvPr id="11" name="Kép 12">
            <a:extLst>
              <a:ext uri="{FF2B5EF4-FFF2-40B4-BE49-F238E27FC236}">
                <a16:creationId xmlns:a16="http://schemas.microsoft.com/office/drawing/2014/main" id="{4074BBA7-C547-2007-8994-FF461A96F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955" y="4867296"/>
            <a:ext cx="1633127" cy="11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540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9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8D0D17-3AC2-2328-5446-6A41787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 hálózat logikai és fizikai kinézete </a:t>
            </a:r>
          </a:p>
        </p:txBody>
      </p:sp>
      <p:cxnSp>
        <p:nvCxnSpPr>
          <p:cNvPr id="125" name="Straight Connector 9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8">
            <a:extLst>
              <a:ext uri="{FF2B5EF4-FFF2-40B4-BE49-F238E27FC236}">
                <a16:creationId xmlns:a16="http://schemas.microsoft.com/office/drawing/2014/main" id="{B7D12808-0B53-6C59-3A0A-5A8F49C9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381" y="2599309"/>
            <a:ext cx="5455917" cy="3464507"/>
          </a:xfrm>
          <a:prstGeom prst="rect">
            <a:avLst/>
          </a:prstGeom>
        </p:spPr>
      </p:pic>
      <p:cxnSp>
        <p:nvCxnSpPr>
          <p:cNvPr id="126" name="Straight Connector 9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7">
            <a:extLst>
              <a:ext uri="{FF2B5EF4-FFF2-40B4-BE49-F238E27FC236}">
                <a16:creationId xmlns:a16="http://schemas.microsoft.com/office/drawing/2014/main" id="{403FC50D-55D0-3860-F4C4-BE8AC650C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851" y="2594133"/>
            <a:ext cx="5455917" cy="34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9FD3EEEE-3EEB-5FE1-72C9-75D63F12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5531" b="-1"/>
          <a:stretch/>
        </p:blipFill>
        <p:spPr>
          <a:xfrm>
            <a:off x="3720023" y="141121"/>
            <a:ext cx="8471977" cy="6716879"/>
          </a:xfrm>
          <a:prstGeom prst="rect">
            <a:avLst/>
          </a:prstGeom>
        </p:spPr>
      </p:pic>
      <p:sp>
        <p:nvSpPr>
          <p:cNvPr id="72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ontent Placeholder 7">
            <a:extLst>
              <a:ext uri="{FF2B5EF4-FFF2-40B4-BE49-F238E27FC236}">
                <a16:creationId xmlns:a16="http://schemas.microsoft.com/office/drawing/2014/main" id="{FE6CBA49-3EC2-6688-05C6-2BD52B0BA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>
                <a:cs typeface="Calibri"/>
              </a:rPr>
              <a:t>Gép</a:t>
            </a:r>
            <a:r>
              <a:rPr lang="en-US" sz="1700" dirty="0">
                <a:cs typeface="Calibri"/>
              </a:rPr>
              <a:t>: </a:t>
            </a:r>
            <a:r>
              <a:rPr lang="en-US" sz="1600" dirty="0"/>
              <a:t>ROG Strix GT15 G15</a:t>
            </a:r>
            <a:endParaRPr lang="en-US" sz="1600" dirty="0">
              <a:cs typeface="Calibri"/>
            </a:endParaRPr>
          </a:p>
          <a:p>
            <a:r>
              <a:rPr lang="en-US" sz="1600" dirty="0" err="1">
                <a:cs typeface="Calibri"/>
              </a:rPr>
              <a:t>Teljesítménye</a:t>
            </a:r>
            <a:r>
              <a:rPr lang="en-US" sz="1600" dirty="0">
                <a:cs typeface="Calibri"/>
              </a:rPr>
              <a:t>: Windows 11, Intel</a:t>
            </a:r>
            <a:r>
              <a:rPr lang="en-US" sz="1600" dirty="0">
                <a:ea typeface="+mn-lt"/>
                <a:cs typeface="+mn-lt"/>
              </a:rPr>
              <a:t>®</a:t>
            </a:r>
            <a:r>
              <a:rPr lang="en-US" sz="1600" dirty="0">
                <a:cs typeface="Calibri"/>
              </a:rPr>
              <a:t> Core </a:t>
            </a:r>
            <a:r>
              <a:rPr lang="en-US" sz="1600" dirty="0">
                <a:ea typeface="+mn-lt"/>
                <a:cs typeface="+mn-lt"/>
              </a:rPr>
              <a:t>™ i7-12700KF </a:t>
            </a:r>
            <a:r>
              <a:rPr lang="en-US" sz="1600" dirty="0" err="1">
                <a:ea typeface="+mn-lt"/>
                <a:cs typeface="+mn-lt"/>
              </a:rPr>
              <a:t>processzor</a:t>
            </a:r>
            <a:r>
              <a:rPr lang="en-US" sz="1600" dirty="0">
                <a:ea typeface="+mn-lt"/>
                <a:cs typeface="+mn-lt"/>
              </a:rPr>
              <a:t>, GeForce® RTX™ 3080 </a:t>
            </a:r>
            <a:r>
              <a:rPr lang="en-US" sz="1600" dirty="0" err="1">
                <a:ea typeface="+mn-lt"/>
                <a:cs typeface="+mn-lt"/>
              </a:rPr>
              <a:t>grafikus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kártya</a:t>
            </a:r>
            <a:r>
              <a:rPr lang="en-US" sz="1600" dirty="0">
                <a:ea typeface="+mn-lt"/>
                <a:cs typeface="+mn-lt"/>
              </a:rPr>
              <a:t>, 64GB DDR4-3200 </a:t>
            </a:r>
            <a:r>
              <a:rPr lang="en-US" sz="1600" dirty="0" err="1">
                <a:ea typeface="+mn-lt"/>
                <a:cs typeface="+mn-lt"/>
              </a:rPr>
              <a:t>memória</a:t>
            </a:r>
          </a:p>
          <a:p>
            <a:r>
              <a:rPr lang="en-US" sz="1600" dirty="0">
                <a:cs typeface="Calibri"/>
              </a:rPr>
              <a:t>Ára:</a:t>
            </a:r>
            <a:r>
              <a:rPr lang="en-US" sz="1600" dirty="0">
                <a:ea typeface="+mn-lt"/>
                <a:cs typeface="+mn-lt"/>
              </a:rPr>
              <a:t> 966 490 Ft</a:t>
            </a:r>
            <a:endParaRPr lang="en-US" sz="160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24BB4EE-EA77-8A14-E4FB-FE0B63F8E481}"/>
              </a:ext>
            </a:extLst>
          </p:cNvPr>
          <p:cNvSpPr txBox="1"/>
          <p:nvPr/>
        </p:nvSpPr>
        <p:spPr>
          <a:xfrm>
            <a:off x="327837" y="1851837"/>
            <a:ext cx="38454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200" dirty="0">
                <a:ea typeface="+mn-lt"/>
                <a:cs typeface="+mn-lt"/>
              </a:rPr>
              <a:t>Költségvetés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52230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10AE8E9-C712-FC77-55D6-92CCC392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hu-HU" sz="3600" smtClean="0">
                <a:solidFill>
                  <a:srgbClr val="FFFFFF"/>
                </a:solidFill>
              </a:rPr>
              <a:t>Költségvetés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36B6DE-AF98-A589-5F9D-5DD6C473A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hu-HU" sz="1400" dirty="0" smtClean="0">
                <a:solidFill>
                  <a:srgbClr val="FFFFFF"/>
                </a:solidFill>
              </a:rPr>
              <a:t>Laptop: LENOVO </a:t>
            </a:r>
            <a:r>
              <a:rPr lang="hu-HU" sz="1400" dirty="0" err="1" smtClean="0">
                <a:solidFill>
                  <a:srgbClr val="FFFFFF"/>
                </a:solidFill>
              </a:rPr>
              <a:t>IdeaPad</a:t>
            </a:r>
            <a:r>
              <a:rPr lang="hu-HU" sz="1400" dirty="0" smtClean="0">
                <a:solidFill>
                  <a:srgbClr val="FFFFFF"/>
                </a:solidFill>
              </a:rPr>
              <a:t> ára: 389.319FT</a:t>
            </a:r>
          </a:p>
          <a:p>
            <a:r>
              <a:rPr lang="hu-HU" sz="1400" dirty="0" smtClean="0">
                <a:solidFill>
                  <a:srgbClr val="FFFFFF"/>
                </a:solidFill>
              </a:rPr>
              <a:t>Egér: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LOGITECH G Pro X </a:t>
            </a:r>
            <a:r>
              <a:rPr lang="hu-HU" sz="1400" dirty="0" err="1" smtClean="0">
                <a:solidFill>
                  <a:srgbClr val="FFFFFF"/>
                </a:solidFill>
                <a:ea typeface="+mn-lt"/>
                <a:cs typeface="+mn-lt"/>
              </a:rPr>
              <a:t>Superlight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 vezeték nélküli</a:t>
            </a:r>
            <a:r>
              <a:rPr lang="hu-HU" sz="1400" b="1" dirty="0" smtClean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ára: 45.999FT</a:t>
            </a:r>
          </a:p>
          <a:p>
            <a:r>
              <a:rPr lang="hu-HU" sz="1400" dirty="0" smtClean="0">
                <a:solidFill>
                  <a:srgbClr val="FFFFFF"/>
                </a:solidFill>
              </a:rPr>
              <a:t>Fejhallgató: RAZER </a:t>
            </a:r>
            <a:r>
              <a:rPr lang="hu-HU" sz="1400" dirty="0" err="1" smtClean="0">
                <a:solidFill>
                  <a:srgbClr val="FFFFFF"/>
                </a:solidFill>
              </a:rPr>
              <a:t>Barracuda</a:t>
            </a:r>
            <a:r>
              <a:rPr lang="hu-HU" sz="1400" dirty="0" smtClean="0">
                <a:solidFill>
                  <a:srgbClr val="FFFFFF"/>
                </a:solidFill>
              </a:rPr>
              <a:t> X (2022) vezeték nélküli </a:t>
            </a:r>
            <a:r>
              <a:rPr lang="hu-HU" sz="1400" dirty="0" err="1" smtClean="0">
                <a:solidFill>
                  <a:srgbClr val="FFFFFF"/>
                </a:solidFill>
              </a:rPr>
              <a:t>gaming</a:t>
            </a:r>
            <a:r>
              <a:rPr lang="hu-HU" sz="1400" dirty="0" smtClean="0">
                <a:solidFill>
                  <a:srgbClr val="FFFFFF"/>
                </a:solidFill>
              </a:rPr>
              <a:t> </a:t>
            </a:r>
            <a:r>
              <a:rPr lang="hu-HU" sz="1400" dirty="0" err="1" smtClean="0">
                <a:solidFill>
                  <a:srgbClr val="FFFFFF"/>
                </a:solidFill>
              </a:rPr>
              <a:t>headset</a:t>
            </a:r>
            <a:r>
              <a:rPr lang="hu-HU" sz="1400" dirty="0" smtClean="0">
                <a:solidFill>
                  <a:srgbClr val="FFFFFF"/>
                </a:solidFill>
              </a:rPr>
              <a:t> ára: 49.229FT</a:t>
            </a:r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r>
              <a:rPr lang="hu-HU" sz="1400" dirty="0" err="1" smtClean="0">
                <a:solidFill>
                  <a:srgbClr val="FFFFFF"/>
                </a:solidFill>
              </a:rPr>
              <a:t>Router</a:t>
            </a:r>
            <a:r>
              <a:rPr lang="hu-HU" sz="1400" dirty="0" smtClean="0">
                <a:solidFill>
                  <a:srgbClr val="FFFFFF"/>
                </a:solidFill>
              </a:rPr>
              <a:t>: TP-Link </a:t>
            </a:r>
            <a:r>
              <a:rPr lang="hu-HU" sz="1400" dirty="0" err="1" smtClean="0">
                <a:solidFill>
                  <a:srgbClr val="FFFFFF"/>
                </a:solidFill>
              </a:rPr>
              <a:t>Archer</a:t>
            </a:r>
            <a:r>
              <a:rPr lang="hu-HU" sz="1400" dirty="0" smtClean="0">
                <a:solidFill>
                  <a:srgbClr val="FFFFFF"/>
                </a:solidFill>
              </a:rPr>
              <a:t> AX20, </a:t>
            </a:r>
            <a:r>
              <a:rPr lang="hu-HU" sz="1400" dirty="0" err="1" smtClean="0">
                <a:solidFill>
                  <a:srgbClr val="FFFFFF"/>
                </a:solidFill>
              </a:rPr>
              <a:t>Dual</a:t>
            </a:r>
            <a:r>
              <a:rPr lang="hu-HU" sz="1400" dirty="0" smtClean="0">
                <a:solidFill>
                  <a:srgbClr val="FFFFFF"/>
                </a:solidFill>
              </a:rPr>
              <a:t>-Band Gigabit AX1800 kétsávos ára: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30.390 Ft</a:t>
            </a:r>
            <a:endParaRPr lang="hu-HU" sz="1400" dirty="0" smtClean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Billentyűzet: White </a:t>
            </a:r>
            <a:r>
              <a:rPr lang="hu-HU" sz="1400" dirty="0" err="1" smtClean="0">
                <a:solidFill>
                  <a:srgbClr val="FFFFFF"/>
                </a:solidFill>
                <a:ea typeface="+mn-lt"/>
                <a:cs typeface="+mn-lt"/>
              </a:rPr>
              <a:t>Shark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 SPARTAN </a:t>
            </a:r>
            <a:r>
              <a:rPr lang="hu-HU" sz="1400" dirty="0" err="1" smtClean="0">
                <a:solidFill>
                  <a:srgbClr val="FFFFFF"/>
                </a:solidFill>
                <a:ea typeface="+mn-lt"/>
                <a:cs typeface="+mn-lt"/>
              </a:rPr>
              <a:t>Gaming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 ára: 12.900 Ft</a:t>
            </a:r>
          </a:p>
          <a:p>
            <a:r>
              <a:rPr lang="hu-HU" sz="1400" dirty="0" smtClean="0">
                <a:solidFill>
                  <a:srgbClr val="FFFFFF"/>
                </a:solidFill>
                <a:cs typeface="Calibri"/>
              </a:rPr>
              <a:t>Szék: </a:t>
            </a:r>
            <a:r>
              <a:rPr lang="hu-HU" sz="1400" dirty="0" err="1" smtClean="0">
                <a:solidFill>
                  <a:srgbClr val="FFFFFF"/>
                </a:solidFill>
              </a:rPr>
              <a:t>Huzaro</a:t>
            </a:r>
            <a:r>
              <a:rPr lang="hu-HU" sz="1400" dirty="0" smtClean="0">
                <a:solidFill>
                  <a:srgbClr val="FFFFFF"/>
                </a:solidFill>
              </a:rPr>
              <a:t> </a:t>
            </a:r>
            <a:r>
              <a:rPr lang="hu-HU" sz="1400" dirty="0" err="1" smtClean="0">
                <a:solidFill>
                  <a:srgbClr val="FFFFFF"/>
                </a:solidFill>
              </a:rPr>
              <a:t>Force</a:t>
            </a:r>
            <a:r>
              <a:rPr lang="hu-HU" sz="1400" dirty="0" smtClean="0">
                <a:solidFill>
                  <a:srgbClr val="FFFFFF"/>
                </a:solidFill>
              </a:rPr>
              <a:t> ára: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52.290 Ft</a:t>
            </a:r>
          </a:p>
          <a:p>
            <a:r>
              <a:rPr lang="hu-HU" sz="1400" dirty="0" err="1" smtClean="0"/>
              <a:t>Switch</a:t>
            </a:r>
            <a:r>
              <a:rPr lang="hu-HU" sz="1400" dirty="0" smtClean="0"/>
              <a:t>: Cisco </a:t>
            </a:r>
            <a:r>
              <a:rPr lang="hu-HU" sz="1400" dirty="0" err="1" smtClean="0"/>
              <a:t>Meraki</a:t>
            </a:r>
            <a:r>
              <a:rPr lang="hu-HU" sz="1400" dirty="0" smtClean="0"/>
              <a:t> Go GS110-8P-HW-EU ára: </a:t>
            </a:r>
            <a:r>
              <a:rPr lang="hu-HU" sz="1400" dirty="0" smtClean="0">
                <a:ea typeface="+mn-lt"/>
                <a:cs typeface="+mn-lt"/>
              </a:rPr>
              <a:t>119 415 Ft</a:t>
            </a:r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r>
              <a:rPr lang="hu-HU" sz="1400" dirty="0" smtClean="0">
                <a:solidFill>
                  <a:srgbClr val="FFFFFF"/>
                </a:solidFill>
                <a:cs typeface="Calibri"/>
              </a:rPr>
              <a:t>Telefon: </a:t>
            </a:r>
            <a:r>
              <a:rPr lang="hu-HU" sz="1400" dirty="0" err="1" smtClean="0">
                <a:solidFill>
                  <a:srgbClr val="FFFFFF"/>
                </a:solidFill>
                <a:cs typeface="Calibri"/>
              </a:rPr>
              <a:t>Huawei</a:t>
            </a:r>
            <a:r>
              <a:rPr lang="hu-HU" sz="1400" dirty="0" smtClean="0">
                <a:solidFill>
                  <a:srgbClr val="FFFFFF"/>
                </a:solidFill>
                <a:cs typeface="Calibri"/>
              </a:rPr>
              <a:t> p30 </a:t>
            </a:r>
            <a:r>
              <a:rPr lang="hu-HU" sz="1400" dirty="0" err="1" smtClean="0">
                <a:solidFill>
                  <a:srgbClr val="FFFFFF"/>
                </a:solidFill>
                <a:cs typeface="Calibri"/>
              </a:rPr>
              <a:t>Lite</a:t>
            </a:r>
            <a:r>
              <a:rPr lang="hu-HU" sz="1400" dirty="0" smtClean="0">
                <a:solidFill>
                  <a:srgbClr val="FFFFFF"/>
                </a:solidFill>
                <a:cs typeface="Calibri"/>
              </a:rPr>
              <a:t> ára: </a:t>
            </a:r>
            <a:r>
              <a:rPr lang="hu-HU" sz="1400" dirty="0" smtClean="0">
                <a:ea typeface="+mn-lt"/>
                <a:cs typeface="+mn-lt"/>
              </a:rPr>
              <a:t>99.682 Ft</a:t>
            </a:r>
          </a:p>
          <a:p>
            <a:endParaRPr lang="hu-HU" sz="14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hu-HU" sz="1400" dirty="0" smtClean="0"/>
              <a:t>Modem: </a:t>
            </a:r>
            <a:r>
              <a:rPr lang="en-US" sz="1400" dirty="0" smtClean="0"/>
              <a:t>TP-Link </a:t>
            </a:r>
            <a:r>
              <a:rPr lang="en-US" sz="1400" dirty="0"/>
              <a:t>Archer A64 </a:t>
            </a:r>
            <a:r>
              <a:rPr lang="en-US" sz="1400" dirty="0" err="1"/>
              <a:t>vezeték</a:t>
            </a:r>
            <a:r>
              <a:rPr lang="en-US" sz="1400" dirty="0"/>
              <a:t> </a:t>
            </a:r>
            <a:r>
              <a:rPr lang="en-US" sz="1400" dirty="0" err="1"/>
              <a:t>nélküli</a:t>
            </a:r>
            <a:r>
              <a:rPr lang="en-US" sz="1400" dirty="0"/>
              <a:t> router, AC1200, Dual-Band, MU-MIMO, 4 antenna</a:t>
            </a:r>
          </a:p>
          <a:p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r>
              <a:rPr lang="hu-HU" sz="1400" dirty="0" err="1" smtClean="0">
                <a:solidFill>
                  <a:srgbClr val="FFFFFF"/>
                </a:solidFill>
                <a:cs typeface="Calibri"/>
              </a:rPr>
              <a:t>Össz</a:t>
            </a:r>
            <a:r>
              <a:rPr lang="hu-HU" sz="1400" dirty="0" smtClean="0">
                <a:solidFill>
                  <a:srgbClr val="FFFFFF"/>
                </a:solidFill>
                <a:cs typeface="Calibri"/>
              </a:rPr>
              <a:t>. Ár: </a:t>
            </a:r>
            <a:r>
              <a:rPr lang="hu-HU" sz="1400" dirty="0" smtClean="0">
                <a:ea typeface="+mn-lt"/>
                <a:cs typeface="+mn-lt"/>
              </a:rPr>
              <a:t>1 376 392 FT</a:t>
            </a:r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endParaRPr lang="hu-HU" sz="1400" dirty="0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97AFDC8B-0650-2E49-237B-246453A8CB27}"/>
              </a:ext>
            </a:extLst>
          </p:cNvPr>
          <p:cNvGrpSpPr/>
          <p:nvPr/>
        </p:nvGrpSpPr>
        <p:grpSpPr>
          <a:xfrm>
            <a:off x="4884398" y="-96803"/>
            <a:ext cx="6791307" cy="6611138"/>
            <a:chOff x="5163180" y="250049"/>
            <a:chExt cx="6791307" cy="6611138"/>
          </a:xfrm>
        </p:grpSpPr>
        <p:pic>
          <p:nvPicPr>
            <p:cNvPr id="6" name="Kép 6" descr="A képen szöveg, beltéri, egér látható&#10;&#10;Automatikusan generált leírás">
              <a:extLst>
                <a:ext uri="{FF2B5EF4-FFF2-40B4-BE49-F238E27FC236}">
                  <a16:creationId xmlns:a16="http://schemas.microsoft.com/office/drawing/2014/main" id="{AC4F3E0F-0CE1-5F9E-B733-D0E8EB5F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8" r="13306" b="12"/>
            <a:stretch/>
          </p:blipFill>
          <p:spPr>
            <a:xfrm>
              <a:off x="5163180" y="1734719"/>
              <a:ext cx="2249424" cy="2002611"/>
            </a:xfrm>
            <a:prstGeom prst="rect">
              <a:avLst/>
            </a:prstGeom>
          </p:spPr>
        </p:pic>
        <p:pic>
          <p:nvPicPr>
            <p:cNvPr id="8" name="Kép 8" descr="A képen szöveg, számítógép, billentyűzet látható&#10;&#10;Automatikusan generált leírás">
              <a:extLst>
                <a:ext uri="{FF2B5EF4-FFF2-40B4-BE49-F238E27FC236}">
                  <a16:creationId xmlns:a16="http://schemas.microsoft.com/office/drawing/2014/main" id="{5BCC3C9B-E48E-BAEB-914D-0EF45681B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2" r="8" b="4570"/>
            <a:stretch/>
          </p:blipFill>
          <p:spPr>
            <a:xfrm>
              <a:off x="6719272" y="4862464"/>
              <a:ext cx="2249425" cy="1998723"/>
            </a:xfrm>
            <a:prstGeom prst="rect">
              <a:avLst/>
            </a:prstGeom>
          </p:spPr>
        </p:pic>
        <p:pic>
          <p:nvPicPr>
            <p:cNvPr id="4" name="Kép 4" descr="A képen szöveg, elektronika, computer, számítógép látható&#10;&#10;Automatikusan generált leírás">
              <a:extLst>
                <a:ext uri="{FF2B5EF4-FFF2-40B4-BE49-F238E27FC236}">
                  <a16:creationId xmlns:a16="http://schemas.microsoft.com/office/drawing/2014/main" id="{9595B403-FC42-1E8E-A75D-53BD24EDB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325" r="12" b="12"/>
            <a:stretch/>
          </p:blipFill>
          <p:spPr>
            <a:xfrm>
              <a:off x="9710764" y="250049"/>
              <a:ext cx="2243723" cy="2002611"/>
            </a:xfrm>
            <a:prstGeom prst="rect">
              <a:avLst/>
            </a:prstGeom>
          </p:spPr>
        </p:pic>
        <p:pic>
          <p:nvPicPr>
            <p:cNvPr id="5" name="Kép 5" descr="A képen fülhallgató, elektronika, sötét látható&#10;&#10;Automatikusan generált leírás">
              <a:extLst>
                <a:ext uri="{FF2B5EF4-FFF2-40B4-BE49-F238E27FC236}">
                  <a16:creationId xmlns:a16="http://schemas.microsoft.com/office/drawing/2014/main" id="{7E1957CA-A633-F558-4C0A-7344730F8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71" r="-2" b="-2"/>
            <a:stretch/>
          </p:blipFill>
          <p:spPr>
            <a:xfrm>
              <a:off x="6420912" y="3548649"/>
              <a:ext cx="1912727" cy="1707501"/>
            </a:xfrm>
            <a:prstGeom prst="rect">
              <a:avLst/>
            </a:prstGeom>
          </p:spPr>
        </p:pic>
        <p:pic>
          <p:nvPicPr>
            <p:cNvPr id="9" name="Kép 10" descr="A képen bútor, ülés, szék, láb látható&#10;&#10;Automatikusan generált leírás">
              <a:extLst>
                <a:ext uri="{FF2B5EF4-FFF2-40B4-BE49-F238E27FC236}">
                  <a16:creationId xmlns:a16="http://schemas.microsoft.com/office/drawing/2014/main" id="{24FEEF35-7851-4222-06E1-4EF1B83BF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" b="9815"/>
            <a:stretch/>
          </p:blipFill>
          <p:spPr>
            <a:xfrm>
              <a:off x="9058436" y="3938896"/>
              <a:ext cx="2860607" cy="2580451"/>
            </a:xfrm>
            <a:prstGeom prst="rect">
              <a:avLst/>
            </a:prstGeom>
          </p:spPr>
        </p:pic>
        <p:pic>
          <p:nvPicPr>
            <p:cNvPr id="11" name="Kép 12" descr="A képen szöveg, elektronika látható&#10;&#10;Automatikusan generált leírás">
              <a:extLst>
                <a:ext uri="{FF2B5EF4-FFF2-40B4-BE49-F238E27FC236}">
                  <a16:creationId xmlns:a16="http://schemas.microsoft.com/office/drawing/2014/main" id="{2CAF34DB-BF4C-9589-1DD8-B16FD0B2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0300" y="2658219"/>
              <a:ext cx="2124296" cy="1076768"/>
            </a:xfrm>
            <a:prstGeom prst="rect">
              <a:avLst/>
            </a:prstGeom>
          </p:spPr>
        </p:pic>
        <p:pic>
          <p:nvPicPr>
            <p:cNvPr id="7" name="Kép 9" descr="A képen szöveg látható&#10;&#10;Automatikusan generált leírás">
              <a:extLst>
                <a:ext uri="{FF2B5EF4-FFF2-40B4-BE49-F238E27FC236}">
                  <a16:creationId xmlns:a16="http://schemas.microsoft.com/office/drawing/2014/main" id="{B588FE6D-407C-CE9C-EFBB-55B4234D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8492" y="453656"/>
              <a:ext cx="1795131" cy="1795131"/>
            </a:xfrm>
            <a:prstGeom prst="rect">
              <a:avLst/>
            </a:prstGeom>
          </p:spPr>
        </p:pic>
      </p:grpSp>
      <p:pic>
        <p:nvPicPr>
          <p:cNvPr id="12" name="Kép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641" y="1869659"/>
            <a:ext cx="1329561" cy="2185888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294" y="146241"/>
            <a:ext cx="1457079" cy="14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352EAB-AD16-4C90-EEC1-BA3DBDB6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hu-HU" sz="4000">
                <a:solidFill>
                  <a:srgbClr val="FFFFFF"/>
                </a:solidFill>
                <a:cs typeface="Calibri Light"/>
              </a:rPr>
              <a:t>Oldalak amiket felhasználtam </a:t>
            </a:r>
            <a:endParaRPr lang="hu-HU" sz="400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E4C4F3-FCCA-A32D-E410-9981C4D6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hu-HU" sz="1400" dirty="0">
                <a:ea typeface="+mn-lt"/>
                <a:cs typeface="+mn-lt"/>
                <a:hlinkClick r:id="rId2"/>
              </a:rPr>
              <a:t>https://www.emag.hu/jatekszek-huzaro-force-2-5-sotetkek-es-fekete-force2-5bluemesh/pd/DPKXWSMBM/?ref=fam#Tenger%C3%A9szk%C3%A9k</a:t>
            </a:r>
            <a:r>
              <a:rPr lang="hu-HU" sz="1400" dirty="0">
                <a:ea typeface="+mn-lt"/>
                <a:cs typeface="+mn-lt"/>
              </a:rPr>
              <a:t> (Székhez)</a:t>
            </a:r>
          </a:p>
          <a:p>
            <a:r>
              <a:rPr lang="hu-HU" sz="1400" dirty="0">
                <a:ea typeface="+mn-lt"/>
                <a:cs typeface="+mn-lt"/>
                <a:hlinkClick r:id="rId3"/>
              </a:rPr>
              <a:t>https://gamer.shop.hu/termekek/billentyuzet/white-shark-spartan-mechanikus-blue-switch-fem-gaming-billentyuzet-magyar-kiosztas-hu-2-ev-garancia-gk-1925hu/352/?gclid=CjwKCAiA_6yfBhBNEiwAkmXy5zGDEiPspK3-AdDoiMkhW1t_DIDHx9uCpGvgky4wTLFnZ-e54_x5uxoCxNMQAvD_BwE</a:t>
            </a:r>
            <a:r>
              <a:rPr lang="hu-HU" sz="1400" dirty="0">
                <a:ea typeface="+mn-lt"/>
                <a:cs typeface="+mn-lt"/>
              </a:rPr>
              <a:t> (Billentyűzet) </a:t>
            </a:r>
          </a:p>
          <a:p>
            <a:r>
              <a:rPr lang="hu-HU" sz="1400" dirty="0">
                <a:ea typeface="+mn-lt"/>
                <a:cs typeface="+mn-lt"/>
                <a:hlinkClick r:id="rId4"/>
              </a:rPr>
              <a:t>https://rog.asus.com/hu/desktops/mid-tower/rog-strix-gt15-g15-series/helpdesk/</a:t>
            </a:r>
            <a:r>
              <a:rPr lang="hu-HU" sz="1400" dirty="0">
                <a:ea typeface="+mn-lt"/>
                <a:cs typeface="+mn-lt"/>
              </a:rPr>
              <a:t> (Gép)</a:t>
            </a:r>
          </a:p>
          <a:p>
            <a:r>
              <a:rPr lang="hu-HU" sz="1400" dirty="0">
                <a:ea typeface="+mn-lt"/>
                <a:cs typeface="+mn-lt"/>
                <a:hlinkClick r:id="rId5"/>
              </a:rPr>
              <a:t>https://www.mediamarkt.hu/hu/product/_razer-barracuda-x-2022-vezet%C3%A9k-n%C3%A9lk%C3%BCli-gaming-headset-2-4ghz-bluetooth-fekete-rz04-04430100-r3m1-1400577.html?bundleReferral=p-bdl-1404238-bdl</a:t>
            </a:r>
            <a:r>
              <a:rPr lang="hu-HU" sz="1400" dirty="0">
                <a:ea typeface="+mn-lt"/>
                <a:cs typeface="+mn-lt"/>
              </a:rPr>
              <a:t> (Fejhallgató)</a:t>
            </a:r>
          </a:p>
          <a:p>
            <a:r>
              <a:rPr lang="hu-HU" sz="1400" dirty="0">
                <a:ea typeface="+mn-lt"/>
                <a:cs typeface="+mn-lt"/>
                <a:hlinkClick r:id="rId6"/>
              </a:rPr>
              <a:t>https://www.mediamarkt.hu/hu/product/_logitech-g-pro-x-superlight-vezet%C3%A9k-n%C3%A9lk%C3%BCli-eg%C3%A9r-fekete-910-005880-1385843.html</a:t>
            </a:r>
            <a:r>
              <a:rPr lang="hu-HU" sz="1400" dirty="0">
                <a:ea typeface="+mn-lt"/>
                <a:cs typeface="+mn-lt"/>
              </a:rPr>
              <a:t> (Egér)</a:t>
            </a:r>
          </a:p>
          <a:p>
            <a:r>
              <a:rPr lang="hu-HU" sz="1400" dirty="0">
                <a:ea typeface="+mn-lt"/>
                <a:cs typeface="+mn-lt"/>
                <a:hlinkClick r:id="rId7"/>
              </a:rPr>
              <a:t>https://www.mediamarkt.hu/hu/product/_lenovo-ideapad-gaming-3-15ihu6-82k101cvhv-gamer-laptop-15-6-fhd-core-i5-16gb-512-gb-ssd-rtx3050ti-4gb-noos-1404238.html</a:t>
            </a:r>
            <a:r>
              <a:rPr lang="hu-HU" sz="1400" dirty="0">
                <a:ea typeface="+mn-lt"/>
                <a:cs typeface="+mn-lt"/>
              </a:rPr>
              <a:t> (Laptop)</a:t>
            </a:r>
          </a:p>
          <a:p>
            <a:r>
              <a:rPr lang="hu-HU" sz="1400" dirty="0">
                <a:ea typeface="+mn-lt"/>
                <a:cs typeface="+mn-lt"/>
                <a:hlinkClick r:id="rId8"/>
              </a:rPr>
              <a:t>https://www.arukereso.hu/switch-c3145/cisco/meraki-go-gs110-8p-hw-eu-p585885639/</a:t>
            </a:r>
            <a:r>
              <a:rPr lang="hu-HU" sz="1400" dirty="0">
                <a:ea typeface="+mn-lt"/>
                <a:cs typeface="+mn-lt"/>
              </a:rPr>
              <a:t> </a:t>
            </a:r>
            <a:r>
              <a:rPr lang="hu-HU" sz="1400" dirty="0" smtClean="0">
                <a:ea typeface="+mn-lt"/>
                <a:cs typeface="+mn-lt"/>
              </a:rPr>
              <a:t>(</a:t>
            </a:r>
            <a:r>
              <a:rPr lang="hu-HU" sz="1400" dirty="0" err="1" smtClean="0">
                <a:ea typeface="+mn-lt"/>
                <a:cs typeface="+mn-lt"/>
              </a:rPr>
              <a:t>Swich</a:t>
            </a:r>
            <a:r>
              <a:rPr lang="hu-HU" sz="1400" dirty="0" smtClean="0">
                <a:ea typeface="+mn-lt"/>
                <a:cs typeface="+mn-lt"/>
              </a:rPr>
              <a:t>)</a:t>
            </a:r>
          </a:p>
          <a:p>
            <a:r>
              <a:rPr lang="hu-HU" sz="1400" dirty="0">
                <a:ea typeface="+mn-lt"/>
                <a:cs typeface="+mn-lt"/>
                <a:hlinkClick r:id="rId9"/>
              </a:rPr>
              <a:t>https://www.emag.hu/tp-link-vezetek-nelkuli-router-ac1200-dual-band-mu-mimo-4-antenna-archer-a64/pd/DHD8VXMBM/?</a:t>
            </a:r>
            <a:r>
              <a:rPr lang="hu-HU" sz="1400" dirty="0" smtClean="0">
                <a:ea typeface="+mn-lt"/>
                <a:cs typeface="+mn-lt"/>
                <a:hlinkClick r:id="rId9"/>
              </a:rPr>
              <a:t>cmpid=87105&amp;gclid=CjwKCAiA9NGfBhBvEiwAq5vSy_XkJLsfXzbCMOc62r2XaBzD5YeKUBHc9ayHB_0iYuvAmEglKk0GFhoCxCIQAvD_BwE</a:t>
            </a:r>
            <a:r>
              <a:rPr lang="hu-HU" sz="1400" dirty="0" smtClean="0">
                <a:ea typeface="+mn-lt"/>
                <a:cs typeface="+mn-lt"/>
              </a:rPr>
              <a:t> (Modem)</a:t>
            </a:r>
          </a:p>
          <a:p>
            <a:r>
              <a:rPr lang="hu-HU" sz="1400" dirty="0">
                <a:ea typeface="+mn-lt"/>
                <a:cs typeface="+mn-lt"/>
                <a:hlinkClick r:id="rId10"/>
              </a:rPr>
              <a:t>https://www.emag.hu/huawei-p30-lite-mobiltelefon-kartyafuggetlen-dual-sim-128gb-lte-ejfekete-51093npm/pd/DC7W6ZBBM</a:t>
            </a:r>
            <a:r>
              <a:rPr lang="hu-HU" sz="1400" dirty="0" smtClean="0">
                <a:ea typeface="+mn-lt"/>
                <a:cs typeface="+mn-lt"/>
                <a:hlinkClick r:id="rId10"/>
              </a:rPr>
              <a:t>/</a:t>
            </a:r>
            <a:r>
              <a:rPr lang="hu-HU" sz="1400" dirty="0" smtClean="0">
                <a:ea typeface="+mn-lt"/>
                <a:cs typeface="+mn-lt"/>
              </a:rPr>
              <a:t> (Telefon)</a:t>
            </a:r>
            <a:endParaRPr lang="hu-HU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652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6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594CE99-30D7-78A1-DB0F-8670311E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hu-HU" dirty="0"/>
              <a:t>Köszönöm a figyelmet!</a:t>
            </a:r>
          </a:p>
        </p:txBody>
      </p:sp>
      <p:cxnSp>
        <p:nvCxnSpPr>
          <p:cNvPr id="50" name="Straight Connector 10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7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64</Words>
  <Application>Microsoft Office PowerPoint</Application>
  <PresentationFormat>Szélesvásznú</PresentationFormat>
  <Paragraphs>40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Corbel</vt:lpstr>
      <vt:lpstr>Office Theme</vt:lpstr>
      <vt:lpstr>Otthoni hálózat </vt:lpstr>
      <vt:lpstr>Mi volt a feladat?</vt:lpstr>
      <vt:lpstr>Amivel dolgoztam az a...</vt:lpstr>
      <vt:lpstr>A hálózat logikai és fizikai kinézete </vt:lpstr>
      <vt:lpstr>PowerPoint-bemutató</vt:lpstr>
      <vt:lpstr>Költségvetés</vt:lpstr>
      <vt:lpstr>Oldalak amiket felhasználtam 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tanar</dc:creator>
  <cp:lastModifiedBy>tanar</cp:lastModifiedBy>
  <cp:revision>463</cp:revision>
  <dcterms:created xsi:type="dcterms:W3CDTF">2023-02-13T16:16:10Z</dcterms:created>
  <dcterms:modified xsi:type="dcterms:W3CDTF">2023-03-07T07:20:23Z</dcterms:modified>
</cp:coreProperties>
</file>